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orient="horz" pos="799">
          <p15:clr>
            <a:srgbClr val="A4A3A4"/>
          </p15:clr>
        </p15:guide>
        <p15:guide id="3" pos="3840">
          <p15:clr>
            <a:srgbClr val="A4A3A4"/>
          </p15:clr>
        </p15:guide>
        <p15:guide id="4" pos="7408">
          <p15:clr>
            <a:srgbClr val="A4A3A4"/>
          </p15:clr>
        </p15:guide>
        <p15:guide id="5" pos="301">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 uri="http://customooxmlschemas.google.com/">
      <go:slidesCustomData xmlns:go="http://customooxmlschemas.google.com/" r:id="rId17" roundtripDataSignature="AMtx7mgKhSFs06SDteF6jTs57MlTPkPeQ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799" orient="horz"/>
        <p:guide pos="3840"/>
        <p:guide pos="7408"/>
        <p:guide pos="301"/>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customschemas.google.com/relationships/presentationmetadata" Target="meta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A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1" name="Google Shape;11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1" name="Google Shape;211;p1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AU"/>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8" name="Google Shape;218;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9" name="Google Shape;219;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AU"/>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6" name="Google Shape;116;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7" name="Google Shape;117;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AU"/>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4" name="Google Shape;124;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5" name="Google Shape;125;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AU"/>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8" name="Google Shape;148;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AU"/>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6" name="Google Shape;156;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AU"/>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3" name="Google Shape;163;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4" name="Google Shape;164;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AU"/>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1" name="Google Shape;181;p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AU"/>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2" name="Google Shape;192;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3" name="Google Shape;193;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AU"/>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1" name="Google Shape;201;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2" name="Google Shape;202;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AU"/>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10.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 Concrete" showMasterSp="0">
  <p:cSld name="Title Slide - Concrete">
    <p:bg>
      <p:bgPr>
        <a:solidFill>
          <a:schemeClr val="accent4"/>
        </a:solidFill>
      </p:bgPr>
    </p:bg>
    <p:spTree>
      <p:nvGrpSpPr>
        <p:cNvPr id="16" name="Shape 16"/>
        <p:cNvGrpSpPr/>
        <p:nvPr/>
      </p:nvGrpSpPr>
      <p:grpSpPr>
        <a:xfrm>
          <a:off x="0" y="0"/>
          <a:ext cx="0" cy="0"/>
          <a:chOff x="0" y="0"/>
          <a:chExt cx="0" cy="0"/>
        </a:xfrm>
      </p:grpSpPr>
      <p:sp>
        <p:nvSpPr>
          <p:cNvPr id="17" name="Google Shape;17;p13"/>
          <p:cNvSpPr txBox="1"/>
          <p:nvPr>
            <p:ph type="ctrTitle"/>
          </p:nvPr>
        </p:nvSpPr>
        <p:spPr>
          <a:xfrm>
            <a:off x="481832" y="2726569"/>
            <a:ext cx="11289992" cy="10800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accent1"/>
              </a:buClr>
              <a:buSzPts val="4400"/>
              <a:buFont typeface="Calibri"/>
              <a:buNone/>
              <a:defRPr sz="4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3"/>
          <p:cNvSpPr txBox="1"/>
          <p:nvPr>
            <p:ph idx="1" type="subTitle"/>
          </p:nvPr>
        </p:nvSpPr>
        <p:spPr>
          <a:xfrm>
            <a:off x="481832" y="3861048"/>
            <a:ext cx="11300947" cy="360040"/>
          </a:xfrm>
          <a:prstGeom prst="rect">
            <a:avLst/>
          </a:prstGeom>
          <a:noFill/>
          <a:ln>
            <a:noFill/>
          </a:ln>
        </p:spPr>
        <p:txBody>
          <a:bodyPr anchorCtr="0" anchor="t" bIns="0" lIns="0" spcFirstLastPara="1" rIns="0" wrap="square" tIns="0">
            <a:noAutofit/>
          </a:bodyPr>
          <a:lstStyle>
            <a:lvl1pPr lvl="0" algn="l">
              <a:lnSpc>
                <a:spcPct val="90000"/>
              </a:lnSpc>
              <a:spcBef>
                <a:spcPts val="600"/>
              </a:spcBef>
              <a:spcAft>
                <a:spcPts val="0"/>
              </a:spcAft>
              <a:buClr>
                <a:schemeClr val="accent6"/>
              </a:buClr>
              <a:buSzPts val="2200"/>
              <a:buNone/>
              <a:defRPr b="1" sz="2200">
                <a:solidFill>
                  <a:schemeClr val="accent6"/>
                </a:solidFill>
              </a:defRPr>
            </a:lvl1pPr>
            <a:lvl2pPr lvl="1" algn="ctr">
              <a:lnSpc>
                <a:spcPct val="90000"/>
              </a:lnSpc>
              <a:spcBef>
                <a:spcPts val="600"/>
              </a:spcBef>
              <a:spcAft>
                <a:spcPts val="0"/>
              </a:spcAft>
              <a:buClr>
                <a:srgbClr val="888888"/>
              </a:buClr>
              <a:buSzPts val="2000"/>
              <a:buNone/>
              <a:defRPr>
                <a:solidFill>
                  <a:srgbClr val="888888"/>
                </a:solidFill>
              </a:defRPr>
            </a:lvl2pPr>
            <a:lvl3pPr lvl="2" algn="ctr">
              <a:lnSpc>
                <a:spcPct val="90000"/>
              </a:lnSpc>
              <a:spcBef>
                <a:spcPts val="600"/>
              </a:spcBef>
              <a:spcAft>
                <a:spcPts val="0"/>
              </a:spcAft>
              <a:buClr>
                <a:srgbClr val="888888"/>
              </a:buClr>
              <a:buSzPts val="2000"/>
              <a:buNone/>
              <a:defRPr>
                <a:solidFill>
                  <a:srgbClr val="888888"/>
                </a:solidFill>
              </a:defRPr>
            </a:lvl3pPr>
            <a:lvl4pPr lvl="3" algn="ctr">
              <a:lnSpc>
                <a:spcPct val="90000"/>
              </a:lnSpc>
              <a:spcBef>
                <a:spcPts val="600"/>
              </a:spcBef>
              <a:spcAft>
                <a:spcPts val="0"/>
              </a:spcAft>
              <a:buClr>
                <a:srgbClr val="888888"/>
              </a:buClr>
              <a:buSzPts val="2000"/>
              <a:buNone/>
              <a:defRPr>
                <a:solidFill>
                  <a:srgbClr val="888888"/>
                </a:solidFill>
              </a:defRPr>
            </a:lvl4pPr>
            <a:lvl5pPr lvl="4" algn="ctr">
              <a:lnSpc>
                <a:spcPct val="90000"/>
              </a:lnSpc>
              <a:spcBef>
                <a:spcPts val="600"/>
              </a:spcBef>
              <a:spcAft>
                <a:spcPts val="0"/>
              </a:spcAft>
              <a:buClr>
                <a:srgbClr val="888888"/>
              </a:buClr>
              <a:buSzPts val="18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pic>
        <p:nvPicPr>
          <p:cNvPr id="19" name="Google Shape;19;p13"/>
          <p:cNvPicPr preferRelativeResize="0"/>
          <p:nvPr/>
        </p:nvPicPr>
        <p:blipFill rotWithShape="1">
          <a:blip r:embed="rId2">
            <a:alphaModFix/>
          </a:blip>
          <a:srcRect b="0" l="0" r="0" t="0"/>
          <a:stretch/>
        </p:blipFill>
        <p:spPr>
          <a:xfrm>
            <a:off x="7392144" y="462275"/>
            <a:ext cx="4270454" cy="1865466"/>
          </a:xfrm>
          <a:prstGeom prst="rect">
            <a:avLst/>
          </a:prstGeom>
          <a:noFill/>
          <a:ln>
            <a:noFill/>
          </a:ln>
        </p:spPr>
      </p:pic>
      <p:sp>
        <p:nvSpPr>
          <p:cNvPr id="20" name="Google Shape;20;p13"/>
          <p:cNvSpPr txBox="1"/>
          <p:nvPr/>
        </p:nvSpPr>
        <p:spPr>
          <a:xfrm>
            <a:off x="3359696" y="6084004"/>
            <a:ext cx="7776864" cy="36933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AU" sz="1200" u="none" cap="none" strike="noStrike">
                <a:solidFill>
                  <a:schemeClr val="accent6"/>
                </a:solidFill>
                <a:latin typeface="Calibri"/>
                <a:ea typeface="Calibri"/>
                <a:cs typeface="Calibri"/>
                <a:sym typeface="Calibri"/>
              </a:rPr>
              <a:t>The ALA is made possible by contributions from its many partners. It receives support through the Australian Government through the National Collaborative Research Infrastructure Strategy (NCRIS) and is hosted by CSIRO. </a:t>
            </a:r>
            <a:endParaRPr b="0" i="0" sz="1200" u="none" cap="none" strike="noStrike">
              <a:solidFill>
                <a:schemeClr val="accent6"/>
              </a:solidFill>
              <a:latin typeface="Calibri"/>
              <a:ea typeface="Calibri"/>
              <a:cs typeface="Calibri"/>
              <a:sym typeface="Calibri"/>
            </a:endParaRPr>
          </a:p>
        </p:txBody>
      </p:sp>
      <p:pic>
        <p:nvPicPr>
          <p:cNvPr id="21" name="Google Shape;21;p13"/>
          <p:cNvPicPr preferRelativeResize="0"/>
          <p:nvPr/>
        </p:nvPicPr>
        <p:blipFill rotWithShape="1">
          <a:blip r:embed="rId3">
            <a:alphaModFix/>
          </a:blip>
          <a:srcRect b="0" l="0" r="0" t="0"/>
          <a:stretch/>
        </p:blipFill>
        <p:spPr>
          <a:xfrm>
            <a:off x="478261" y="5510627"/>
            <a:ext cx="2452641" cy="94270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22"/>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22"/>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 alternate" showMasterSp="0">
  <p:cSld name="Title only - alternate">
    <p:spTree>
      <p:nvGrpSpPr>
        <p:cNvPr id="69" name="Shape 69"/>
        <p:cNvGrpSpPr/>
        <p:nvPr/>
      </p:nvGrpSpPr>
      <p:grpSpPr>
        <a:xfrm>
          <a:off x="0" y="0"/>
          <a:ext cx="0" cy="0"/>
          <a:chOff x="0" y="0"/>
          <a:chExt cx="0" cy="0"/>
        </a:xfrm>
      </p:grpSpPr>
      <p:sp>
        <p:nvSpPr>
          <p:cNvPr id="70" name="Google Shape;70;p23"/>
          <p:cNvSpPr/>
          <p:nvPr/>
        </p:nvSpPr>
        <p:spPr>
          <a:xfrm>
            <a:off x="-16383" y="-4171"/>
            <a:ext cx="12227983" cy="111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1" name="Google Shape;71;p23"/>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3"/>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a:p>
        </p:txBody>
      </p:sp>
      <p:sp>
        <p:nvSpPr>
          <p:cNvPr id="73" name="Google Shape;73;p23"/>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Clr>
                <a:schemeClr val="accent1"/>
              </a:buClr>
              <a:buSzPts val="3600"/>
              <a:buFont typeface="Calibri"/>
              <a:buNone/>
              <a:defRPr>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74" name="Google Shape;74;p23"/>
          <p:cNvPicPr preferRelativeResize="0"/>
          <p:nvPr/>
        </p:nvPicPr>
        <p:blipFill rotWithShape="1">
          <a:blip r:embed="rId2">
            <a:alphaModFix/>
          </a:blip>
          <a:srcRect b="0" l="0" r="0" t="0"/>
          <a:stretch/>
        </p:blipFill>
        <p:spPr>
          <a:xfrm>
            <a:off x="9693978" y="87352"/>
            <a:ext cx="2201982" cy="967324"/>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 alternate" showMasterSp="0">
  <p:cSld name="Blank - alternate">
    <p:spTree>
      <p:nvGrpSpPr>
        <p:cNvPr id="75" name="Shape 75"/>
        <p:cNvGrpSpPr/>
        <p:nvPr/>
      </p:nvGrpSpPr>
      <p:grpSpPr>
        <a:xfrm>
          <a:off x="0" y="0"/>
          <a:ext cx="0" cy="0"/>
          <a:chOff x="0" y="0"/>
          <a:chExt cx="0" cy="0"/>
        </a:xfrm>
      </p:grpSpPr>
      <p:sp>
        <p:nvSpPr>
          <p:cNvPr id="76" name="Google Shape;76;p24"/>
          <p:cNvSpPr/>
          <p:nvPr/>
        </p:nvSpPr>
        <p:spPr>
          <a:xfrm>
            <a:off x="-16383" y="-4171"/>
            <a:ext cx="12227983" cy="111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77" name="Google Shape;77;p24"/>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4"/>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a:p>
        </p:txBody>
      </p:sp>
      <p:pic>
        <p:nvPicPr>
          <p:cNvPr id="79" name="Google Shape;79;p24"/>
          <p:cNvPicPr preferRelativeResize="0"/>
          <p:nvPr/>
        </p:nvPicPr>
        <p:blipFill rotWithShape="1">
          <a:blip r:embed="rId2">
            <a:alphaModFix/>
          </a:blip>
          <a:srcRect b="0" l="0" r="0" t="0"/>
          <a:stretch/>
        </p:blipFill>
        <p:spPr>
          <a:xfrm>
            <a:off x="9693978" y="87352"/>
            <a:ext cx="2201982" cy="967324"/>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tatement Layout">
  <p:cSld name="Statement Layout">
    <p:spTree>
      <p:nvGrpSpPr>
        <p:cNvPr id="80" name="Shape 80"/>
        <p:cNvGrpSpPr/>
        <p:nvPr/>
      </p:nvGrpSpPr>
      <p:grpSpPr>
        <a:xfrm>
          <a:off x="0" y="0"/>
          <a:ext cx="0" cy="0"/>
          <a:chOff x="0" y="0"/>
          <a:chExt cx="0" cy="0"/>
        </a:xfrm>
      </p:grpSpPr>
      <p:sp>
        <p:nvSpPr>
          <p:cNvPr id="81" name="Google Shape;81;p25"/>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5"/>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5"/>
          <p:cNvSpPr txBox="1"/>
          <p:nvPr>
            <p:ph idx="1" type="body"/>
          </p:nvPr>
        </p:nvSpPr>
        <p:spPr>
          <a:xfrm>
            <a:off x="480000" y="1556792"/>
            <a:ext cx="11280000" cy="4680520"/>
          </a:xfrm>
          <a:prstGeom prst="rect">
            <a:avLst/>
          </a:prstGeom>
          <a:noFill/>
          <a:ln>
            <a:noFill/>
          </a:ln>
        </p:spPr>
        <p:txBody>
          <a:bodyPr anchorCtr="0" anchor="t" bIns="0" lIns="0" spcFirstLastPara="1" rIns="0" wrap="square" tIns="0">
            <a:noAutofit/>
          </a:bodyPr>
          <a:lstStyle>
            <a:lvl1pPr indent="-228600" lvl="0" marL="457200" algn="l">
              <a:lnSpc>
                <a:spcPct val="85000"/>
              </a:lnSpc>
              <a:spcBef>
                <a:spcPts val="600"/>
              </a:spcBef>
              <a:spcAft>
                <a:spcPts val="0"/>
              </a:spcAft>
              <a:buClr>
                <a:schemeClr val="accent3"/>
              </a:buClr>
              <a:buSzPts val="4000"/>
              <a:buFont typeface="Calibri"/>
              <a:buNone/>
              <a:defRPr b="1" sz="4000">
                <a:solidFill>
                  <a:schemeClr val="accent3"/>
                </a:solidFill>
              </a:defRPr>
            </a:lvl1pPr>
            <a:lvl2pPr indent="-228600" lvl="1" marL="914400" algn="l">
              <a:lnSpc>
                <a:spcPct val="85000"/>
              </a:lnSpc>
              <a:spcBef>
                <a:spcPts val="600"/>
              </a:spcBef>
              <a:spcAft>
                <a:spcPts val="0"/>
              </a:spcAft>
              <a:buClr>
                <a:schemeClr val="accent2"/>
              </a:buClr>
              <a:buSzPts val="4000"/>
              <a:buNone/>
              <a:defRPr b="1" sz="4000">
                <a:solidFill>
                  <a:schemeClr val="accent2"/>
                </a:solidFill>
              </a:defRPr>
            </a:lvl2pPr>
            <a:lvl3pPr indent="-228600" lvl="2" marL="1371600" algn="l">
              <a:lnSpc>
                <a:spcPct val="90000"/>
              </a:lnSpc>
              <a:spcBef>
                <a:spcPts val="2200"/>
              </a:spcBef>
              <a:spcAft>
                <a:spcPts val="0"/>
              </a:spcAft>
              <a:buClr>
                <a:srgbClr val="00313C"/>
              </a:buClr>
              <a:buSzPts val="2000"/>
              <a:buNone/>
              <a:defRPr b="1">
                <a:solidFill>
                  <a:srgbClr val="00313C"/>
                </a:solidFill>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4" name="Google Shape;84;p25"/>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 Flamingo">
  <p:cSld name="Section Header - Flamingo">
    <p:bg>
      <p:bgPr>
        <a:solidFill>
          <a:schemeClr val="accent1"/>
        </a:solidFill>
      </p:bgPr>
    </p:bg>
    <p:spTree>
      <p:nvGrpSpPr>
        <p:cNvPr id="85" name="Shape 85"/>
        <p:cNvGrpSpPr/>
        <p:nvPr/>
      </p:nvGrpSpPr>
      <p:grpSpPr>
        <a:xfrm>
          <a:off x="0" y="0"/>
          <a:ext cx="0" cy="0"/>
          <a:chOff x="0" y="0"/>
          <a:chExt cx="0" cy="0"/>
        </a:xfrm>
      </p:grpSpPr>
      <p:sp>
        <p:nvSpPr>
          <p:cNvPr id="86" name="Google Shape;86;p26"/>
          <p:cNvSpPr txBox="1"/>
          <p:nvPr>
            <p:ph idx="1" type="body"/>
          </p:nvPr>
        </p:nvSpPr>
        <p:spPr>
          <a:xfrm>
            <a:off x="480001" y="1628800"/>
            <a:ext cx="9969500" cy="4206851"/>
          </a:xfrm>
          <a:prstGeom prst="rect">
            <a:avLst/>
          </a:prstGeom>
          <a:noFill/>
          <a:ln>
            <a:noFill/>
          </a:ln>
        </p:spPr>
        <p:txBody>
          <a:bodyPr anchorCtr="0" anchor="t" bIns="0" lIns="0" spcFirstLastPara="1" rIns="0" wrap="square" tIns="0">
            <a:noAutofit/>
          </a:bodyPr>
          <a:lstStyle>
            <a:lvl1pPr indent="-228600" lvl="0" marL="457200" algn="l">
              <a:lnSpc>
                <a:spcPct val="90000"/>
              </a:lnSpc>
              <a:spcBef>
                <a:spcPts val="600"/>
              </a:spcBef>
              <a:spcAft>
                <a:spcPts val="0"/>
              </a:spcAft>
              <a:buClr>
                <a:schemeClr val="accent6"/>
              </a:buClr>
              <a:buSzPts val="4400"/>
              <a:buFont typeface="Calibri"/>
              <a:buNone/>
              <a:defRPr b="1" sz="4400">
                <a:solidFill>
                  <a:schemeClr val="accent6"/>
                </a:solidFill>
              </a:defRPr>
            </a:lvl1pPr>
            <a:lvl2pPr indent="-228600" lvl="1" marL="914400" algn="l">
              <a:lnSpc>
                <a:spcPct val="75000"/>
              </a:lnSpc>
              <a:spcBef>
                <a:spcPts val="600"/>
              </a:spcBef>
              <a:spcAft>
                <a:spcPts val="0"/>
              </a:spcAft>
              <a:buClr>
                <a:schemeClr val="lt1"/>
              </a:buClr>
              <a:buSzPts val="4400"/>
              <a:buNone/>
              <a:defRPr b="1" sz="4400">
                <a:solidFill>
                  <a:schemeClr val="lt1"/>
                </a:solidFill>
              </a:defRPr>
            </a:lvl2pPr>
            <a:lvl3pPr indent="-228600" lvl="2" marL="1371600" algn="l">
              <a:lnSpc>
                <a:spcPct val="90000"/>
              </a:lnSpc>
              <a:spcBef>
                <a:spcPts val="850"/>
              </a:spcBef>
              <a:spcAft>
                <a:spcPts val="0"/>
              </a:spcAft>
              <a:buClr>
                <a:srgbClr val="FFFFFF"/>
              </a:buClr>
              <a:buSzPts val="2200"/>
              <a:buNone/>
              <a:defRPr b="1" sz="2200">
                <a:solidFill>
                  <a:srgbClr val="FFFFFF"/>
                </a:solidFill>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7" name="Google Shape;87;p26"/>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6"/>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 You Option 1">
  <p:cSld name="Thank You Option 1">
    <p:bg>
      <p:bgPr>
        <a:solidFill>
          <a:schemeClr val="accent4"/>
        </a:solidFill>
      </p:bgPr>
    </p:bg>
    <p:spTree>
      <p:nvGrpSpPr>
        <p:cNvPr id="89" name="Shape 89"/>
        <p:cNvGrpSpPr/>
        <p:nvPr/>
      </p:nvGrpSpPr>
      <p:grpSpPr>
        <a:xfrm>
          <a:off x="0" y="0"/>
          <a:ext cx="0" cy="0"/>
          <a:chOff x="0" y="0"/>
          <a:chExt cx="0" cy="0"/>
        </a:xfrm>
      </p:grpSpPr>
      <p:pic>
        <p:nvPicPr>
          <p:cNvPr id="90" name="Google Shape;90;p27"/>
          <p:cNvPicPr preferRelativeResize="0"/>
          <p:nvPr/>
        </p:nvPicPr>
        <p:blipFill rotWithShape="1">
          <a:blip r:embed="rId2">
            <a:alphaModFix/>
          </a:blip>
          <a:srcRect b="7370" l="0" r="11011" t="2971"/>
          <a:stretch/>
        </p:blipFill>
        <p:spPr>
          <a:xfrm>
            <a:off x="5909927" y="1114514"/>
            <a:ext cx="6281330" cy="5753425"/>
          </a:xfrm>
          <a:prstGeom prst="rect">
            <a:avLst/>
          </a:prstGeom>
          <a:noFill/>
          <a:ln>
            <a:noFill/>
          </a:ln>
        </p:spPr>
      </p:pic>
      <p:sp>
        <p:nvSpPr>
          <p:cNvPr id="91" name="Google Shape;91;p27"/>
          <p:cNvSpPr txBox="1"/>
          <p:nvPr>
            <p:ph idx="1" type="subTitle"/>
          </p:nvPr>
        </p:nvSpPr>
        <p:spPr>
          <a:xfrm>
            <a:off x="478366" y="3392996"/>
            <a:ext cx="8161917" cy="1539200"/>
          </a:xfrm>
          <a:prstGeom prst="rect">
            <a:avLst/>
          </a:prstGeom>
          <a:noFill/>
          <a:ln>
            <a:noFill/>
          </a:ln>
        </p:spPr>
        <p:txBody>
          <a:bodyPr anchorCtr="0" anchor="t" bIns="0" lIns="0" spcFirstLastPara="1" rIns="0" wrap="square" tIns="0">
            <a:noAutofit/>
          </a:bodyPr>
          <a:lstStyle>
            <a:lvl1pPr lvl="0" algn="l">
              <a:lnSpc>
                <a:spcPct val="90000"/>
              </a:lnSpc>
              <a:spcBef>
                <a:spcPts val="3000"/>
              </a:spcBef>
              <a:spcAft>
                <a:spcPts val="0"/>
              </a:spcAft>
              <a:buClr>
                <a:schemeClr val="accent6"/>
              </a:buClr>
              <a:buSzPts val="1600"/>
              <a:buNone/>
              <a:defRPr b="1" sz="1600">
                <a:solidFill>
                  <a:schemeClr val="accent6"/>
                </a:solidFill>
              </a:defRPr>
            </a:lvl1pPr>
            <a:lvl2pPr lvl="1" algn="l">
              <a:lnSpc>
                <a:spcPct val="90000"/>
              </a:lnSpc>
              <a:spcBef>
                <a:spcPts val="0"/>
              </a:spcBef>
              <a:spcAft>
                <a:spcPts val="0"/>
              </a:spcAft>
              <a:buClr>
                <a:schemeClr val="accent6"/>
              </a:buClr>
              <a:buSzPts val="1600"/>
              <a:buNone/>
              <a:defRPr sz="1600">
                <a:solidFill>
                  <a:schemeClr val="accent6"/>
                </a:solidFill>
              </a:defRPr>
            </a:lvl2pPr>
            <a:lvl3pPr lvl="2" algn="l">
              <a:lnSpc>
                <a:spcPct val="90000"/>
              </a:lnSpc>
              <a:spcBef>
                <a:spcPts val="563"/>
              </a:spcBef>
              <a:spcAft>
                <a:spcPts val="0"/>
              </a:spcAft>
              <a:buClr>
                <a:schemeClr val="accent6"/>
              </a:buClr>
              <a:buSzPts val="1600"/>
              <a:buNone/>
              <a:defRPr sz="1600">
                <a:solidFill>
                  <a:schemeClr val="accent6"/>
                </a:solidFill>
              </a:defRPr>
            </a:lvl3pPr>
            <a:lvl4pPr lvl="3" algn="ctr">
              <a:lnSpc>
                <a:spcPct val="90000"/>
              </a:lnSpc>
              <a:spcBef>
                <a:spcPts val="600"/>
              </a:spcBef>
              <a:spcAft>
                <a:spcPts val="0"/>
              </a:spcAft>
              <a:buClr>
                <a:srgbClr val="888888"/>
              </a:buClr>
              <a:buSzPts val="2000"/>
              <a:buNone/>
              <a:defRPr>
                <a:solidFill>
                  <a:srgbClr val="888888"/>
                </a:solidFill>
              </a:defRPr>
            </a:lvl4pPr>
            <a:lvl5pPr lvl="4" algn="ctr">
              <a:lnSpc>
                <a:spcPct val="90000"/>
              </a:lnSpc>
              <a:spcBef>
                <a:spcPts val="600"/>
              </a:spcBef>
              <a:spcAft>
                <a:spcPts val="0"/>
              </a:spcAft>
              <a:buClr>
                <a:srgbClr val="888888"/>
              </a:buClr>
              <a:buSzPts val="18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92" name="Google Shape;92;p27"/>
          <p:cNvSpPr txBox="1"/>
          <p:nvPr>
            <p:ph type="title"/>
          </p:nvPr>
        </p:nvSpPr>
        <p:spPr>
          <a:xfrm>
            <a:off x="478368" y="2420889"/>
            <a:ext cx="11281832" cy="852487"/>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Clr>
                <a:schemeClr val="accent1"/>
              </a:buClr>
              <a:buSzPts val="5000"/>
              <a:buFont typeface="Calibri"/>
              <a:buNone/>
              <a:defRPr sz="50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27"/>
          <p:cNvSpPr txBox="1"/>
          <p:nvPr/>
        </p:nvSpPr>
        <p:spPr>
          <a:xfrm>
            <a:off x="2783632" y="6095313"/>
            <a:ext cx="8256917" cy="36933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AU" sz="1200" u="none" cap="none" strike="noStrike">
                <a:solidFill>
                  <a:schemeClr val="dk1"/>
                </a:solidFill>
                <a:latin typeface="Calibri"/>
                <a:ea typeface="Calibri"/>
                <a:cs typeface="Calibri"/>
                <a:sym typeface="Calibri"/>
              </a:rPr>
              <a:t>The ALA is made possible by contributions from its many partners. It receives support through the Australian Government through the National Collaborative Research Infrastructure Strategy (NCRIS) and is hosted by CSIRO. </a:t>
            </a:r>
            <a:endParaRPr b="0" i="0" sz="1200" u="none" cap="none" strike="noStrike">
              <a:solidFill>
                <a:schemeClr val="dk1"/>
              </a:solidFill>
              <a:latin typeface="Calibri"/>
              <a:ea typeface="Calibri"/>
              <a:cs typeface="Calibri"/>
              <a:sym typeface="Calibri"/>
            </a:endParaRPr>
          </a:p>
        </p:txBody>
      </p:sp>
      <p:pic>
        <p:nvPicPr>
          <p:cNvPr id="94" name="Google Shape;94;p27"/>
          <p:cNvPicPr preferRelativeResize="0"/>
          <p:nvPr/>
        </p:nvPicPr>
        <p:blipFill rotWithShape="1">
          <a:blip r:embed="rId3">
            <a:alphaModFix/>
          </a:blip>
          <a:srcRect b="0" l="0" r="0" t="0"/>
          <a:stretch/>
        </p:blipFill>
        <p:spPr>
          <a:xfrm>
            <a:off x="476003" y="5733256"/>
            <a:ext cx="1903374" cy="731389"/>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 alternate 1" showMasterSp="0" type="tx">
  <p:cSld name="TITLE_AND_BODY">
    <p:spTree>
      <p:nvGrpSpPr>
        <p:cNvPr id="95" name="Shape 95"/>
        <p:cNvGrpSpPr/>
        <p:nvPr/>
      </p:nvGrpSpPr>
      <p:grpSpPr>
        <a:xfrm>
          <a:off x="0" y="0"/>
          <a:ext cx="0" cy="0"/>
          <a:chOff x="0" y="0"/>
          <a:chExt cx="0" cy="0"/>
        </a:xfrm>
      </p:grpSpPr>
      <p:sp>
        <p:nvSpPr>
          <p:cNvPr id="96" name="Google Shape;96;p28"/>
          <p:cNvSpPr/>
          <p:nvPr/>
        </p:nvSpPr>
        <p:spPr>
          <a:xfrm>
            <a:off x="-16384" y="-4172"/>
            <a:ext cx="12228000" cy="1116000"/>
          </a:xfrm>
          <a:prstGeom prst="rect">
            <a:avLst/>
          </a:prstGeom>
          <a:solidFill>
            <a:schemeClr val="accent4"/>
          </a:solidFill>
          <a:ln>
            <a:noFill/>
          </a:ln>
        </p:spPr>
        <p:txBody>
          <a:bodyPr anchorCtr="0" anchor="ctr" bIns="60925" lIns="60925" spcFirstLastPara="1" rIns="60925" wrap="square" tIns="60925">
            <a:noAutofit/>
          </a:bodyPr>
          <a:lstStyle/>
          <a:p>
            <a:pPr indent="0" lvl="0" marL="0" marR="0" rtl="0" algn="ctr">
              <a:lnSpc>
                <a:spcPct val="100000"/>
              </a:lnSpc>
              <a:spcBef>
                <a:spcPts val="0"/>
              </a:spcBef>
              <a:spcAft>
                <a:spcPts val="0"/>
              </a:spcAft>
              <a:buClr>
                <a:srgbClr val="FFFFFF"/>
              </a:buClr>
              <a:buSzPts val="2400"/>
              <a:buFont typeface="Calibri"/>
              <a:buNone/>
            </a:pPr>
            <a:r>
              <a:t/>
            </a:r>
            <a:endParaRPr b="0" i="0" sz="2400" u="none" cap="none" strike="noStrike">
              <a:solidFill>
                <a:srgbClr val="FFFFFF"/>
              </a:solidFill>
              <a:latin typeface="Calibri"/>
              <a:ea typeface="Calibri"/>
              <a:cs typeface="Calibri"/>
              <a:sym typeface="Calibri"/>
            </a:endParaRPr>
          </a:p>
        </p:txBody>
      </p:sp>
      <p:sp>
        <p:nvSpPr>
          <p:cNvPr id="97" name="Google Shape;97;p28"/>
          <p:cNvSpPr txBox="1"/>
          <p:nvPr>
            <p:ph idx="1" type="body"/>
          </p:nvPr>
        </p:nvSpPr>
        <p:spPr>
          <a:xfrm>
            <a:off x="478367" y="1412775"/>
            <a:ext cx="11282100" cy="4809600"/>
          </a:xfrm>
          <a:prstGeom prst="rect">
            <a:avLst/>
          </a:prstGeom>
          <a:noFill/>
          <a:ln>
            <a:noFill/>
          </a:ln>
        </p:spPr>
        <p:txBody>
          <a:bodyPr anchorCtr="0" anchor="t" bIns="0" lIns="0" spcFirstLastPara="1" rIns="0" wrap="square" tIns="0">
            <a:noAutofit/>
          </a:bodyPr>
          <a:lstStyle>
            <a:lvl1pPr indent="-381000" lvl="0" marL="457200" algn="l">
              <a:lnSpc>
                <a:spcPct val="90000"/>
              </a:lnSpc>
              <a:spcBef>
                <a:spcPts val="800"/>
              </a:spcBef>
              <a:spcAft>
                <a:spcPts val="0"/>
              </a:spcAft>
              <a:buClr>
                <a:srgbClr val="000000"/>
              </a:buClr>
              <a:buSzPts val="2400"/>
              <a:buChar char="•"/>
              <a:defRPr/>
            </a:lvl1pPr>
            <a:lvl2pPr indent="-381000" lvl="1" marL="914400" algn="l">
              <a:lnSpc>
                <a:spcPct val="90000"/>
              </a:lnSpc>
              <a:spcBef>
                <a:spcPts val="800"/>
              </a:spcBef>
              <a:spcAft>
                <a:spcPts val="0"/>
              </a:spcAft>
              <a:buClr>
                <a:srgbClr val="000000"/>
              </a:buClr>
              <a:buSzPts val="2400"/>
              <a:buChar char="•"/>
              <a:defRPr/>
            </a:lvl2pPr>
            <a:lvl3pPr indent="-381000" lvl="2" marL="1371600" algn="l">
              <a:lnSpc>
                <a:spcPct val="90000"/>
              </a:lnSpc>
              <a:spcBef>
                <a:spcPts val="800"/>
              </a:spcBef>
              <a:spcAft>
                <a:spcPts val="0"/>
              </a:spcAft>
              <a:buClr>
                <a:srgbClr val="000000"/>
              </a:buClr>
              <a:buSzPts val="2400"/>
              <a:buChar char="–"/>
              <a:defRPr/>
            </a:lvl3pPr>
            <a:lvl4pPr indent="-381000" lvl="3" marL="1828800" algn="l">
              <a:lnSpc>
                <a:spcPct val="90000"/>
              </a:lnSpc>
              <a:spcBef>
                <a:spcPts val="800"/>
              </a:spcBef>
              <a:spcAft>
                <a:spcPts val="0"/>
              </a:spcAft>
              <a:buClr>
                <a:srgbClr val="000000"/>
              </a:buClr>
              <a:buSzPts val="2400"/>
              <a:buChar char="–"/>
              <a:defRPr/>
            </a:lvl4pPr>
            <a:lvl5pPr indent="-381000" lvl="4" marL="2286000" algn="l">
              <a:lnSpc>
                <a:spcPct val="90000"/>
              </a:lnSpc>
              <a:spcBef>
                <a:spcPts val="800"/>
              </a:spcBef>
              <a:spcAft>
                <a:spcPts val="0"/>
              </a:spcAft>
              <a:buClr>
                <a:srgbClr val="000000"/>
              </a:buClr>
              <a:buSzPts val="2400"/>
              <a:buChar char="•"/>
              <a:defRPr/>
            </a:lvl5pPr>
            <a:lvl6pPr indent="-381000" lvl="5" marL="2743200" algn="l">
              <a:lnSpc>
                <a:spcPct val="90000"/>
              </a:lnSpc>
              <a:spcBef>
                <a:spcPts val="800"/>
              </a:spcBef>
              <a:spcAft>
                <a:spcPts val="0"/>
              </a:spcAft>
              <a:buClr>
                <a:srgbClr val="000000"/>
              </a:buClr>
              <a:buSzPts val="2400"/>
              <a:buChar char="•"/>
              <a:defRPr/>
            </a:lvl6pPr>
            <a:lvl7pPr indent="-381000" lvl="6" marL="3200400" algn="l">
              <a:lnSpc>
                <a:spcPct val="90000"/>
              </a:lnSpc>
              <a:spcBef>
                <a:spcPts val="800"/>
              </a:spcBef>
              <a:spcAft>
                <a:spcPts val="0"/>
              </a:spcAft>
              <a:buClr>
                <a:srgbClr val="000000"/>
              </a:buClr>
              <a:buSzPts val="2400"/>
              <a:buChar char="•"/>
              <a:defRPr/>
            </a:lvl7pPr>
            <a:lvl8pPr indent="-381000" lvl="7" marL="3657600" algn="l">
              <a:lnSpc>
                <a:spcPct val="90000"/>
              </a:lnSpc>
              <a:spcBef>
                <a:spcPts val="800"/>
              </a:spcBef>
              <a:spcAft>
                <a:spcPts val="0"/>
              </a:spcAft>
              <a:buClr>
                <a:srgbClr val="000000"/>
              </a:buClr>
              <a:buSzPts val="2400"/>
              <a:buChar char="•"/>
              <a:defRPr/>
            </a:lvl8pPr>
            <a:lvl9pPr indent="-381000" lvl="8" marL="4114800" algn="l">
              <a:lnSpc>
                <a:spcPct val="90000"/>
              </a:lnSpc>
              <a:spcBef>
                <a:spcPts val="800"/>
              </a:spcBef>
              <a:spcAft>
                <a:spcPts val="0"/>
              </a:spcAft>
              <a:buClr>
                <a:srgbClr val="000000"/>
              </a:buClr>
              <a:buSzPts val="2400"/>
              <a:buChar char="•"/>
              <a:defRPr/>
            </a:lvl9pPr>
          </a:lstStyle>
          <a:p/>
        </p:txBody>
      </p:sp>
      <p:sp>
        <p:nvSpPr>
          <p:cNvPr id="98" name="Google Shape;98;p28"/>
          <p:cNvSpPr txBox="1"/>
          <p:nvPr>
            <p:ph idx="12" type="sldNum"/>
          </p:nvPr>
        </p:nvSpPr>
        <p:spPr>
          <a:xfrm>
            <a:off x="11602575" y="6495057"/>
            <a:ext cx="171600" cy="1395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chemeClr val="accent6"/>
              </a:buClr>
              <a:buSzPts val="1200"/>
              <a:buFont typeface="Calibri"/>
              <a:buNone/>
              <a:defRPr b="0" i="0" sz="12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chemeClr val="accent6"/>
              </a:buClr>
              <a:buSzPts val="1200"/>
              <a:buFont typeface="Calibri"/>
              <a:buNone/>
              <a:defRPr b="0" i="0" sz="12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chemeClr val="accent6"/>
              </a:buClr>
              <a:buSzPts val="1200"/>
              <a:buFont typeface="Calibri"/>
              <a:buNone/>
              <a:defRPr b="0" i="0" sz="12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chemeClr val="accent6"/>
              </a:buClr>
              <a:buSzPts val="1200"/>
              <a:buFont typeface="Calibri"/>
              <a:buNone/>
              <a:defRPr b="0" i="0" sz="12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chemeClr val="accent6"/>
              </a:buClr>
              <a:buSzPts val="1200"/>
              <a:buFont typeface="Calibri"/>
              <a:buNone/>
              <a:defRPr b="0" i="0" sz="12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chemeClr val="accent6"/>
              </a:buClr>
              <a:buSzPts val="1200"/>
              <a:buFont typeface="Calibri"/>
              <a:buNone/>
              <a:defRPr b="0" i="0" sz="12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chemeClr val="accent6"/>
              </a:buClr>
              <a:buSzPts val="1200"/>
              <a:buFont typeface="Calibri"/>
              <a:buNone/>
              <a:defRPr b="0" i="0" sz="12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chemeClr val="accent6"/>
              </a:buClr>
              <a:buSzPts val="1200"/>
              <a:buFont typeface="Calibri"/>
              <a:buNone/>
              <a:defRPr b="0" i="0" sz="12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chemeClr val="accent6"/>
              </a:buClr>
              <a:buSzPts val="1200"/>
              <a:buFont typeface="Calibri"/>
              <a:buNone/>
              <a:defRPr b="0" i="0" sz="12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endParaRPr sz="900"/>
          </a:p>
        </p:txBody>
      </p:sp>
      <p:sp>
        <p:nvSpPr>
          <p:cNvPr id="99" name="Google Shape;99;p28"/>
          <p:cNvSpPr txBox="1"/>
          <p:nvPr>
            <p:ph type="title"/>
          </p:nvPr>
        </p:nvSpPr>
        <p:spPr>
          <a:xfrm>
            <a:off x="478367" y="177182"/>
            <a:ext cx="8594100" cy="7533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Clr>
                <a:schemeClr val="accent1"/>
              </a:buClr>
              <a:buSzPts val="4800"/>
              <a:buFont typeface="Calibri"/>
              <a:buNone/>
              <a:defRPr>
                <a:solidFill>
                  <a:schemeClr val="accent1"/>
                </a:solidFill>
              </a:defRPr>
            </a:lvl1pPr>
            <a:lvl2pPr lvl="1" algn="l">
              <a:lnSpc>
                <a:spcPct val="100000"/>
              </a:lnSpc>
              <a:spcBef>
                <a:spcPts val="0"/>
              </a:spcBef>
              <a:spcAft>
                <a:spcPts val="0"/>
              </a:spcAft>
              <a:buClr>
                <a:srgbClr val="FFFFFF"/>
              </a:buClr>
              <a:buSzPts val="2400"/>
              <a:buNone/>
              <a:defRPr/>
            </a:lvl2pPr>
            <a:lvl3pPr lvl="2" algn="l">
              <a:lnSpc>
                <a:spcPct val="100000"/>
              </a:lnSpc>
              <a:spcBef>
                <a:spcPts val="0"/>
              </a:spcBef>
              <a:spcAft>
                <a:spcPts val="0"/>
              </a:spcAft>
              <a:buClr>
                <a:srgbClr val="FFFFFF"/>
              </a:buClr>
              <a:buSzPts val="2400"/>
              <a:buNone/>
              <a:defRPr/>
            </a:lvl3pPr>
            <a:lvl4pPr lvl="3" algn="l">
              <a:lnSpc>
                <a:spcPct val="100000"/>
              </a:lnSpc>
              <a:spcBef>
                <a:spcPts val="0"/>
              </a:spcBef>
              <a:spcAft>
                <a:spcPts val="0"/>
              </a:spcAft>
              <a:buClr>
                <a:srgbClr val="FFFFFF"/>
              </a:buClr>
              <a:buSzPts val="2400"/>
              <a:buNone/>
              <a:defRPr/>
            </a:lvl4pPr>
            <a:lvl5pPr lvl="4" algn="l">
              <a:lnSpc>
                <a:spcPct val="100000"/>
              </a:lnSpc>
              <a:spcBef>
                <a:spcPts val="0"/>
              </a:spcBef>
              <a:spcAft>
                <a:spcPts val="0"/>
              </a:spcAft>
              <a:buClr>
                <a:srgbClr val="FFFFFF"/>
              </a:buClr>
              <a:buSzPts val="2400"/>
              <a:buNone/>
              <a:defRPr/>
            </a:lvl5pPr>
            <a:lvl6pPr lvl="5" algn="l">
              <a:lnSpc>
                <a:spcPct val="100000"/>
              </a:lnSpc>
              <a:spcBef>
                <a:spcPts val="0"/>
              </a:spcBef>
              <a:spcAft>
                <a:spcPts val="0"/>
              </a:spcAft>
              <a:buClr>
                <a:srgbClr val="FFFFFF"/>
              </a:buClr>
              <a:buSzPts val="2400"/>
              <a:buNone/>
              <a:defRPr/>
            </a:lvl6pPr>
            <a:lvl7pPr lvl="6" algn="l">
              <a:lnSpc>
                <a:spcPct val="100000"/>
              </a:lnSpc>
              <a:spcBef>
                <a:spcPts val="0"/>
              </a:spcBef>
              <a:spcAft>
                <a:spcPts val="0"/>
              </a:spcAft>
              <a:buClr>
                <a:srgbClr val="FFFFFF"/>
              </a:buClr>
              <a:buSzPts val="2400"/>
              <a:buNone/>
              <a:defRPr/>
            </a:lvl7pPr>
            <a:lvl8pPr lvl="7" algn="l">
              <a:lnSpc>
                <a:spcPct val="100000"/>
              </a:lnSpc>
              <a:spcBef>
                <a:spcPts val="0"/>
              </a:spcBef>
              <a:spcAft>
                <a:spcPts val="0"/>
              </a:spcAft>
              <a:buClr>
                <a:srgbClr val="FFFFFF"/>
              </a:buClr>
              <a:buSzPts val="2400"/>
              <a:buNone/>
              <a:defRPr/>
            </a:lvl8pPr>
            <a:lvl9pPr lvl="8" algn="l">
              <a:lnSpc>
                <a:spcPct val="100000"/>
              </a:lnSpc>
              <a:spcBef>
                <a:spcPts val="0"/>
              </a:spcBef>
              <a:spcAft>
                <a:spcPts val="0"/>
              </a:spcAft>
              <a:buClr>
                <a:srgbClr val="FFFFFF"/>
              </a:buClr>
              <a:buSzPts val="2400"/>
              <a:buNone/>
              <a:defRPr/>
            </a:lvl9pPr>
          </a:lstStyle>
          <a:p/>
        </p:txBody>
      </p:sp>
      <p:pic>
        <p:nvPicPr>
          <p:cNvPr id="100" name="Google Shape;100;p28"/>
          <p:cNvPicPr preferRelativeResize="0"/>
          <p:nvPr/>
        </p:nvPicPr>
        <p:blipFill rotWithShape="1">
          <a:blip r:embed="rId2">
            <a:alphaModFix/>
          </a:blip>
          <a:srcRect b="0" l="0" r="0" t="0"/>
          <a:stretch/>
        </p:blipFill>
        <p:spPr>
          <a:xfrm>
            <a:off x="9151354" y="133275"/>
            <a:ext cx="2048727" cy="900001"/>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1" name="Shape 101"/>
        <p:cNvGrpSpPr/>
        <p:nvPr/>
      </p:nvGrpSpPr>
      <p:grpSpPr>
        <a:xfrm>
          <a:off x="0" y="0"/>
          <a:ext cx="0" cy="0"/>
          <a:chOff x="0" y="0"/>
          <a:chExt cx="0" cy="0"/>
        </a:xfrm>
      </p:grpSpPr>
      <p:sp>
        <p:nvSpPr>
          <p:cNvPr id="102" name="Google Shape;102;p29"/>
          <p:cNvSpPr txBox="1"/>
          <p:nvPr>
            <p:ph type="ctrTitle"/>
          </p:nvPr>
        </p:nvSpPr>
        <p:spPr>
          <a:xfrm>
            <a:off x="415611" y="992767"/>
            <a:ext cx="11360700" cy="2736900"/>
          </a:xfrm>
          <a:prstGeom prst="rect">
            <a:avLst/>
          </a:prstGeom>
          <a:noFill/>
          <a:ln>
            <a:noFill/>
          </a:ln>
        </p:spPr>
        <p:txBody>
          <a:bodyPr anchorCtr="0" anchor="b" bIns="0" lIns="0" spcFirstLastPara="1" rIns="0" wrap="square" tIns="0">
            <a:noAutofit/>
          </a:bodyPr>
          <a:lstStyle>
            <a:lvl1pPr lvl="0" algn="ctr">
              <a:lnSpc>
                <a:spcPct val="100000"/>
              </a:lnSpc>
              <a:spcBef>
                <a:spcPts val="0"/>
              </a:spcBef>
              <a:spcAft>
                <a:spcPts val="0"/>
              </a:spcAft>
              <a:buSzPts val="6900"/>
              <a:buNone/>
              <a:defRPr sz="6900"/>
            </a:lvl1pPr>
            <a:lvl2pPr lvl="1" algn="ctr">
              <a:lnSpc>
                <a:spcPct val="100000"/>
              </a:lnSpc>
              <a:spcBef>
                <a:spcPts val="0"/>
              </a:spcBef>
              <a:spcAft>
                <a:spcPts val="0"/>
              </a:spcAft>
              <a:buSzPts val="6900"/>
              <a:buNone/>
              <a:defRPr sz="6900"/>
            </a:lvl2pPr>
            <a:lvl3pPr lvl="2" algn="ctr">
              <a:lnSpc>
                <a:spcPct val="100000"/>
              </a:lnSpc>
              <a:spcBef>
                <a:spcPts val="0"/>
              </a:spcBef>
              <a:spcAft>
                <a:spcPts val="0"/>
              </a:spcAft>
              <a:buSzPts val="6900"/>
              <a:buNone/>
              <a:defRPr sz="6900"/>
            </a:lvl3pPr>
            <a:lvl4pPr lvl="3" algn="ctr">
              <a:lnSpc>
                <a:spcPct val="100000"/>
              </a:lnSpc>
              <a:spcBef>
                <a:spcPts val="0"/>
              </a:spcBef>
              <a:spcAft>
                <a:spcPts val="0"/>
              </a:spcAft>
              <a:buSzPts val="6900"/>
              <a:buNone/>
              <a:defRPr sz="6900"/>
            </a:lvl4pPr>
            <a:lvl5pPr lvl="4" algn="ctr">
              <a:lnSpc>
                <a:spcPct val="100000"/>
              </a:lnSpc>
              <a:spcBef>
                <a:spcPts val="0"/>
              </a:spcBef>
              <a:spcAft>
                <a:spcPts val="0"/>
              </a:spcAft>
              <a:buSzPts val="6900"/>
              <a:buNone/>
              <a:defRPr sz="6900"/>
            </a:lvl5pPr>
            <a:lvl6pPr lvl="5" algn="ctr">
              <a:lnSpc>
                <a:spcPct val="100000"/>
              </a:lnSpc>
              <a:spcBef>
                <a:spcPts val="0"/>
              </a:spcBef>
              <a:spcAft>
                <a:spcPts val="0"/>
              </a:spcAft>
              <a:buSzPts val="6900"/>
              <a:buNone/>
              <a:defRPr sz="6900"/>
            </a:lvl6pPr>
            <a:lvl7pPr lvl="6" algn="ctr">
              <a:lnSpc>
                <a:spcPct val="100000"/>
              </a:lnSpc>
              <a:spcBef>
                <a:spcPts val="0"/>
              </a:spcBef>
              <a:spcAft>
                <a:spcPts val="0"/>
              </a:spcAft>
              <a:buSzPts val="6900"/>
              <a:buNone/>
              <a:defRPr sz="6900"/>
            </a:lvl7pPr>
            <a:lvl8pPr lvl="7" algn="ctr">
              <a:lnSpc>
                <a:spcPct val="100000"/>
              </a:lnSpc>
              <a:spcBef>
                <a:spcPts val="0"/>
              </a:spcBef>
              <a:spcAft>
                <a:spcPts val="0"/>
              </a:spcAft>
              <a:buSzPts val="6900"/>
              <a:buNone/>
              <a:defRPr sz="6900"/>
            </a:lvl8pPr>
            <a:lvl9pPr lvl="8" algn="ctr">
              <a:lnSpc>
                <a:spcPct val="100000"/>
              </a:lnSpc>
              <a:spcBef>
                <a:spcPts val="0"/>
              </a:spcBef>
              <a:spcAft>
                <a:spcPts val="0"/>
              </a:spcAft>
              <a:buSzPts val="6900"/>
              <a:buNone/>
              <a:defRPr sz="6900"/>
            </a:lvl9pPr>
          </a:lstStyle>
          <a:p/>
        </p:txBody>
      </p:sp>
      <p:sp>
        <p:nvSpPr>
          <p:cNvPr id="103" name="Google Shape;103;p29"/>
          <p:cNvSpPr txBox="1"/>
          <p:nvPr>
            <p:ph idx="1" type="subTitle"/>
          </p:nvPr>
        </p:nvSpPr>
        <p:spPr>
          <a:xfrm>
            <a:off x="415600" y="3778833"/>
            <a:ext cx="11360700" cy="1056900"/>
          </a:xfrm>
          <a:prstGeom prst="rect">
            <a:avLst/>
          </a:prstGeom>
          <a:noFill/>
          <a:ln>
            <a:noFill/>
          </a:ln>
        </p:spPr>
        <p:txBody>
          <a:bodyPr anchorCtr="0" anchor="t" bIns="0" lIns="0" spcFirstLastPara="1" rIns="0" wrap="square" tIns="0">
            <a:noAutofit/>
          </a:bodyPr>
          <a:lstStyle>
            <a:lvl1pPr lvl="0" algn="ctr">
              <a:lnSpc>
                <a:spcPct val="100000"/>
              </a:lnSpc>
              <a:spcBef>
                <a:spcPts val="600"/>
              </a:spcBef>
              <a:spcAft>
                <a:spcPts val="0"/>
              </a:spcAft>
              <a:buSzPts val="3700"/>
              <a:buNone/>
              <a:defRPr sz="3700"/>
            </a:lvl1pPr>
            <a:lvl2pPr lvl="1" algn="ctr">
              <a:lnSpc>
                <a:spcPct val="100000"/>
              </a:lnSpc>
              <a:spcBef>
                <a:spcPts val="600"/>
              </a:spcBef>
              <a:spcAft>
                <a:spcPts val="0"/>
              </a:spcAft>
              <a:buSzPts val="3700"/>
              <a:buNone/>
              <a:defRPr sz="3700"/>
            </a:lvl2pPr>
            <a:lvl3pPr lvl="2" algn="ctr">
              <a:lnSpc>
                <a:spcPct val="100000"/>
              </a:lnSpc>
              <a:spcBef>
                <a:spcPts val="600"/>
              </a:spcBef>
              <a:spcAft>
                <a:spcPts val="0"/>
              </a:spcAft>
              <a:buSzPts val="3700"/>
              <a:buNone/>
              <a:defRPr sz="3700"/>
            </a:lvl3pPr>
            <a:lvl4pPr lvl="3" algn="ctr">
              <a:lnSpc>
                <a:spcPct val="100000"/>
              </a:lnSpc>
              <a:spcBef>
                <a:spcPts val="600"/>
              </a:spcBef>
              <a:spcAft>
                <a:spcPts val="0"/>
              </a:spcAft>
              <a:buSzPts val="3700"/>
              <a:buNone/>
              <a:defRPr sz="3700"/>
            </a:lvl4pPr>
            <a:lvl5pPr lvl="4" algn="ctr">
              <a:lnSpc>
                <a:spcPct val="100000"/>
              </a:lnSpc>
              <a:spcBef>
                <a:spcPts val="600"/>
              </a:spcBef>
              <a:spcAft>
                <a:spcPts val="0"/>
              </a:spcAft>
              <a:buSzPts val="3700"/>
              <a:buNone/>
              <a:defRPr sz="3700"/>
            </a:lvl5pPr>
            <a:lvl6pPr lvl="5" algn="ctr">
              <a:lnSpc>
                <a:spcPct val="100000"/>
              </a:lnSpc>
              <a:spcBef>
                <a:spcPts val="400"/>
              </a:spcBef>
              <a:spcAft>
                <a:spcPts val="0"/>
              </a:spcAft>
              <a:buSzPts val="3700"/>
              <a:buNone/>
              <a:defRPr sz="3700"/>
            </a:lvl6pPr>
            <a:lvl7pPr lvl="6" algn="ctr">
              <a:lnSpc>
                <a:spcPct val="100000"/>
              </a:lnSpc>
              <a:spcBef>
                <a:spcPts val="400"/>
              </a:spcBef>
              <a:spcAft>
                <a:spcPts val="0"/>
              </a:spcAft>
              <a:buSzPts val="3700"/>
              <a:buNone/>
              <a:defRPr sz="3700"/>
            </a:lvl7pPr>
            <a:lvl8pPr lvl="7" algn="ctr">
              <a:lnSpc>
                <a:spcPct val="100000"/>
              </a:lnSpc>
              <a:spcBef>
                <a:spcPts val="400"/>
              </a:spcBef>
              <a:spcAft>
                <a:spcPts val="0"/>
              </a:spcAft>
              <a:buSzPts val="3700"/>
              <a:buNone/>
              <a:defRPr sz="3700"/>
            </a:lvl8pPr>
            <a:lvl9pPr lvl="8" algn="ctr">
              <a:lnSpc>
                <a:spcPct val="100000"/>
              </a:lnSpc>
              <a:spcBef>
                <a:spcPts val="400"/>
              </a:spcBef>
              <a:spcAft>
                <a:spcPts val="0"/>
              </a:spcAft>
              <a:buSzPts val="3700"/>
              <a:buNone/>
              <a:defRPr sz="3700"/>
            </a:lvl9pPr>
          </a:lstStyle>
          <a:p/>
        </p:txBody>
      </p:sp>
      <p:sp>
        <p:nvSpPr>
          <p:cNvPr id="104" name="Google Shape;104;p29"/>
          <p:cNvSpPr txBox="1"/>
          <p:nvPr>
            <p:ph idx="12" type="sldNum"/>
          </p:nvPr>
        </p:nvSpPr>
        <p:spPr>
          <a:xfrm>
            <a:off x="11296610" y="6217622"/>
            <a:ext cx="731700" cy="5247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1">
  <p:cSld name="Title and Content">
    <p:spTree>
      <p:nvGrpSpPr>
        <p:cNvPr id="105" name="Shape 105"/>
        <p:cNvGrpSpPr/>
        <p:nvPr/>
      </p:nvGrpSpPr>
      <p:grpSpPr>
        <a:xfrm>
          <a:off x="0" y="0"/>
          <a:ext cx="0" cy="0"/>
          <a:chOff x="0" y="0"/>
          <a:chExt cx="0" cy="0"/>
        </a:xfrm>
      </p:grpSpPr>
      <p:sp>
        <p:nvSpPr>
          <p:cNvPr id="106" name="Google Shape;106;p30"/>
          <p:cNvSpPr txBox="1"/>
          <p:nvPr>
            <p:ph type="title"/>
          </p:nvPr>
        </p:nvSpPr>
        <p:spPr>
          <a:xfrm>
            <a:off x="478367" y="177182"/>
            <a:ext cx="8594100" cy="753300"/>
          </a:xfrm>
          <a:prstGeom prst="rect">
            <a:avLst/>
          </a:prstGeom>
          <a:noFill/>
          <a:ln>
            <a:noFill/>
          </a:ln>
        </p:spPr>
        <p:txBody>
          <a:bodyPr anchorCtr="0" anchor="ctr" bIns="0" lIns="0" spcFirstLastPara="1" rIns="0" wrap="square" tIns="0">
            <a:noAutofit/>
          </a:bodyPr>
          <a:lstStyle>
            <a:lvl1pPr lvl="0" marR="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1pPr>
            <a:lvl2pPr lvl="1" marR="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2pPr>
            <a:lvl3pPr lvl="2" marR="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3pPr>
            <a:lvl4pPr lvl="3" marR="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4pPr>
            <a:lvl5pPr lvl="4" marR="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5pPr>
            <a:lvl6pPr lvl="5" marR="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6pPr>
            <a:lvl7pPr lvl="6" marR="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7pPr>
            <a:lvl8pPr lvl="7" marR="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8pPr>
            <a:lvl9pPr lvl="8" marR="0" algn="l">
              <a:lnSpc>
                <a:spcPct val="100000"/>
              </a:lnSpc>
              <a:spcBef>
                <a:spcPts val="0"/>
              </a:spcBef>
              <a:spcAft>
                <a:spcPts val="0"/>
              </a:spcAft>
              <a:buClr>
                <a:srgbClr val="FFFFFF"/>
              </a:buClr>
              <a:buSzPts val="3600"/>
              <a:buFont typeface="Calibri"/>
              <a:buNone/>
              <a:defRPr b="1" i="0" sz="3600" u="none" cap="none" strike="noStrike">
                <a:solidFill>
                  <a:srgbClr val="FFFFFF"/>
                </a:solidFill>
                <a:latin typeface="Calibri"/>
                <a:ea typeface="Calibri"/>
                <a:cs typeface="Calibri"/>
                <a:sym typeface="Calibri"/>
              </a:defRPr>
            </a:lvl9pPr>
          </a:lstStyle>
          <a:p/>
        </p:txBody>
      </p:sp>
      <p:sp>
        <p:nvSpPr>
          <p:cNvPr id="107" name="Google Shape;107;p30"/>
          <p:cNvSpPr txBox="1"/>
          <p:nvPr>
            <p:ph idx="1" type="body"/>
          </p:nvPr>
        </p:nvSpPr>
        <p:spPr>
          <a:xfrm>
            <a:off x="478367" y="1412775"/>
            <a:ext cx="11282100" cy="4809600"/>
          </a:xfrm>
          <a:prstGeom prst="rect">
            <a:avLst/>
          </a:prstGeom>
          <a:noFill/>
          <a:ln>
            <a:noFill/>
          </a:ln>
        </p:spPr>
        <p:txBody>
          <a:bodyPr anchorCtr="0" anchor="t" bIns="0" lIns="0" spcFirstLastPara="1" rIns="0" wrap="square" tIns="0">
            <a:noAutofit/>
          </a:bodyPr>
          <a:lstStyle>
            <a:lvl1pPr indent="-381000" lvl="0" marL="457200" marR="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1pPr>
            <a:lvl2pPr indent="-381000" lvl="1" marL="914400" marR="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2pPr>
            <a:lvl3pPr indent="-381000" lvl="2" marL="1371600" marR="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81000" lvl="3" marL="1828800" marR="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4pPr>
            <a:lvl5pPr indent="-381000" lvl="4" marL="2286000" marR="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5pPr>
            <a:lvl6pPr indent="-381000" lvl="5" marL="2743200" marR="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6pPr>
            <a:lvl7pPr indent="-381000" lvl="6" marL="3200400" marR="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7pPr>
            <a:lvl8pPr indent="-381000" lvl="7" marL="3657600" marR="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8pPr>
            <a:lvl9pPr indent="-381000" lvl="8" marL="4114800" marR="0" algn="l">
              <a:lnSpc>
                <a:spcPct val="9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9pPr>
          </a:lstStyle>
          <a:p/>
        </p:txBody>
      </p:sp>
      <p:sp>
        <p:nvSpPr>
          <p:cNvPr id="108" name="Google Shape;108;p30"/>
          <p:cNvSpPr txBox="1"/>
          <p:nvPr>
            <p:ph idx="12" type="sldNum"/>
          </p:nvPr>
        </p:nvSpPr>
        <p:spPr>
          <a:xfrm>
            <a:off x="11602575" y="6495057"/>
            <a:ext cx="171600" cy="1398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chemeClr val="accent6"/>
              </a:buClr>
              <a:buSzPts val="900"/>
              <a:buFont typeface="Calibri"/>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 alternate" showMasterSp="0">
  <p:cSld name="Title and Content - alternate">
    <p:spTree>
      <p:nvGrpSpPr>
        <p:cNvPr id="22" name="Shape 22"/>
        <p:cNvGrpSpPr/>
        <p:nvPr/>
      </p:nvGrpSpPr>
      <p:grpSpPr>
        <a:xfrm>
          <a:off x="0" y="0"/>
          <a:ext cx="0" cy="0"/>
          <a:chOff x="0" y="0"/>
          <a:chExt cx="0" cy="0"/>
        </a:xfrm>
      </p:grpSpPr>
      <p:sp>
        <p:nvSpPr>
          <p:cNvPr id="23" name="Google Shape;23;p14"/>
          <p:cNvSpPr/>
          <p:nvPr/>
        </p:nvSpPr>
        <p:spPr>
          <a:xfrm>
            <a:off x="-16383" y="-4171"/>
            <a:ext cx="12227983" cy="11160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4" name="Google Shape;24;p14"/>
          <p:cNvSpPr txBox="1"/>
          <p:nvPr>
            <p:ph idx="1" type="body"/>
          </p:nvPr>
        </p:nvSpPr>
        <p:spPr>
          <a:xfrm>
            <a:off x="478368" y="1412776"/>
            <a:ext cx="11281833" cy="4809612"/>
          </a:xfrm>
          <a:prstGeom prst="rect">
            <a:avLst/>
          </a:prstGeom>
          <a:noFill/>
          <a:ln>
            <a:noFill/>
          </a:ln>
        </p:spPr>
        <p:txBody>
          <a:bodyPr anchorCtr="0" anchor="t" bIns="0" lIns="0" spcFirstLastPara="1" rIns="0" wrap="square" tIns="0">
            <a:noAutofit/>
          </a:bodyPr>
          <a:lstStyle>
            <a:lvl1pPr indent="-381000" lvl="0" marL="457200" algn="l">
              <a:lnSpc>
                <a:spcPct val="90000"/>
              </a:lnSpc>
              <a:spcBef>
                <a:spcPts val="600"/>
              </a:spcBef>
              <a:spcAft>
                <a:spcPts val="0"/>
              </a:spcAft>
              <a:buClr>
                <a:schemeClr val="dk1"/>
              </a:buClr>
              <a:buSzPts val="2400"/>
              <a:buChar char="•"/>
              <a:defRPr sz="2400"/>
            </a:lvl1pPr>
            <a:lvl2pPr indent="-342900" lvl="1" marL="914400" algn="l">
              <a:lnSpc>
                <a:spcPct val="90000"/>
              </a:lnSpc>
              <a:spcBef>
                <a:spcPts val="600"/>
              </a:spcBef>
              <a:spcAft>
                <a:spcPts val="0"/>
              </a:spcAft>
              <a:buClr>
                <a:schemeClr val="dk1"/>
              </a:buClr>
              <a:buSzPts val="1800"/>
              <a:buChar char="•"/>
              <a:defRPr/>
            </a:lvl2pPr>
            <a:lvl3pPr indent="-342900" lvl="2" marL="1371600" algn="l">
              <a:lnSpc>
                <a:spcPct val="90000"/>
              </a:lnSpc>
              <a:spcBef>
                <a:spcPts val="600"/>
              </a:spcBef>
              <a:spcAft>
                <a:spcPts val="0"/>
              </a:spcAft>
              <a:buClr>
                <a:schemeClr val="dk1"/>
              </a:buClr>
              <a:buSzPts val="1800"/>
              <a:buChar char="–"/>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5" name="Google Shape;25;p14"/>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4"/>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a:p>
        </p:txBody>
      </p:sp>
      <p:sp>
        <p:nvSpPr>
          <p:cNvPr id="27" name="Google Shape;27;p14"/>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Clr>
                <a:schemeClr val="accent1"/>
              </a:buClr>
              <a:buSzPts val="3600"/>
              <a:buFont typeface="Calibri"/>
              <a:buNone/>
              <a:defRPr>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28" name="Google Shape;28;p14"/>
          <p:cNvPicPr preferRelativeResize="0"/>
          <p:nvPr/>
        </p:nvPicPr>
        <p:blipFill rotWithShape="1">
          <a:blip r:embed="rId2">
            <a:alphaModFix/>
          </a:blip>
          <a:srcRect b="0" l="0" r="0" t="0"/>
          <a:stretch/>
        </p:blipFill>
        <p:spPr>
          <a:xfrm>
            <a:off x="9693978" y="87352"/>
            <a:ext cx="2201982" cy="96732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 Concrete">
  <p:cSld name="Section Header - Concrete">
    <p:bg>
      <p:bgPr>
        <a:solidFill>
          <a:schemeClr val="accent4"/>
        </a:solidFill>
      </p:bgPr>
    </p:bg>
    <p:spTree>
      <p:nvGrpSpPr>
        <p:cNvPr id="29" name="Shape 29"/>
        <p:cNvGrpSpPr/>
        <p:nvPr/>
      </p:nvGrpSpPr>
      <p:grpSpPr>
        <a:xfrm>
          <a:off x="0" y="0"/>
          <a:ext cx="0" cy="0"/>
          <a:chOff x="0" y="0"/>
          <a:chExt cx="0" cy="0"/>
        </a:xfrm>
      </p:grpSpPr>
      <p:pic>
        <p:nvPicPr>
          <p:cNvPr id="30" name="Google Shape;30;p15"/>
          <p:cNvPicPr preferRelativeResize="0"/>
          <p:nvPr/>
        </p:nvPicPr>
        <p:blipFill rotWithShape="1">
          <a:blip r:embed="rId2">
            <a:alphaModFix/>
          </a:blip>
          <a:srcRect b="7370" l="0" r="11011" t="2971"/>
          <a:stretch/>
        </p:blipFill>
        <p:spPr>
          <a:xfrm>
            <a:off x="5909927" y="1114514"/>
            <a:ext cx="6281330" cy="5753425"/>
          </a:xfrm>
          <a:prstGeom prst="rect">
            <a:avLst/>
          </a:prstGeom>
          <a:noFill/>
          <a:ln>
            <a:noFill/>
          </a:ln>
        </p:spPr>
      </p:pic>
      <p:sp>
        <p:nvSpPr>
          <p:cNvPr id="31" name="Google Shape;31;p15"/>
          <p:cNvSpPr txBox="1"/>
          <p:nvPr>
            <p:ph idx="1" type="body"/>
          </p:nvPr>
        </p:nvSpPr>
        <p:spPr>
          <a:xfrm>
            <a:off x="480001" y="1628801"/>
            <a:ext cx="9969500" cy="4509535"/>
          </a:xfrm>
          <a:prstGeom prst="rect">
            <a:avLst/>
          </a:prstGeom>
          <a:noFill/>
          <a:ln>
            <a:noFill/>
          </a:ln>
        </p:spPr>
        <p:txBody>
          <a:bodyPr anchorCtr="0" anchor="t" bIns="0" lIns="0" spcFirstLastPara="1" rIns="0" wrap="square" tIns="0">
            <a:noAutofit/>
          </a:bodyPr>
          <a:lstStyle>
            <a:lvl1pPr indent="-228600" lvl="0" marL="457200" algn="l">
              <a:lnSpc>
                <a:spcPct val="90000"/>
              </a:lnSpc>
              <a:spcBef>
                <a:spcPts val="600"/>
              </a:spcBef>
              <a:spcAft>
                <a:spcPts val="0"/>
              </a:spcAft>
              <a:buClr>
                <a:schemeClr val="accent1"/>
              </a:buClr>
              <a:buSzPts val="4400"/>
              <a:buFont typeface="Calibri"/>
              <a:buNone/>
              <a:defRPr b="1" sz="4400">
                <a:solidFill>
                  <a:schemeClr val="accent1"/>
                </a:solidFill>
              </a:defRPr>
            </a:lvl1pPr>
            <a:lvl2pPr indent="-228600" lvl="1" marL="914400" algn="l">
              <a:lnSpc>
                <a:spcPct val="75000"/>
              </a:lnSpc>
              <a:spcBef>
                <a:spcPts val="600"/>
              </a:spcBef>
              <a:spcAft>
                <a:spcPts val="0"/>
              </a:spcAft>
              <a:buClr>
                <a:schemeClr val="accent6"/>
              </a:buClr>
              <a:buSzPts val="4400"/>
              <a:buNone/>
              <a:defRPr b="1" sz="4400">
                <a:solidFill>
                  <a:schemeClr val="accent6"/>
                </a:solidFill>
              </a:defRPr>
            </a:lvl2pPr>
            <a:lvl3pPr indent="-228600" lvl="2" marL="1371600" algn="l">
              <a:lnSpc>
                <a:spcPct val="90000"/>
              </a:lnSpc>
              <a:spcBef>
                <a:spcPts val="850"/>
              </a:spcBef>
              <a:spcAft>
                <a:spcPts val="0"/>
              </a:spcAft>
              <a:buClr>
                <a:schemeClr val="accent6"/>
              </a:buClr>
              <a:buSzPts val="2200"/>
              <a:buNone/>
              <a:defRPr b="1" sz="2200">
                <a:solidFill>
                  <a:schemeClr val="accent6"/>
                </a:solidFill>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32" name="Google Shape;32;p15"/>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5"/>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 Gray" showMasterSp="0">
  <p:cSld name="Title Slide - Gray">
    <p:bg>
      <p:bgPr>
        <a:solidFill>
          <a:schemeClr val="accent3"/>
        </a:solidFill>
      </p:bgPr>
    </p:bg>
    <p:spTree>
      <p:nvGrpSpPr>
        <p:cNvPr id="34" name="Shape 34"/>
        <p:cNvGrpSpPr/>
        <p:nvPr/>
      </p:nvGrpSpPr>
      <p:grpSpPr>
        <a:xfrm>
          <a:off x="0" y="0"/>
          <a:ext cx="0" cy="0"/>
          <a:chOff x="0" y="0"/>
          <a:chExt cx="0" cy="0"/>
        </a:xfrm>
      </p:grpSpPr>
      <p:sp>
        <p:nvSpPr>
          <p:cNvPr id="35" name="Google Shape;35;p16"/>
          <p:cNvSpPr txBox="1"/>
          <p:nvPr>
            <p:ph type="ctrTitle"/>
          </p:nvPr>
        </p:nvSpPr>
        <p:spPr>
          <a:xfrm>
            <a:off x="481832" y="2726569"/>
            <a:ext cx="11289992" cy="10800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lt1"/>
              </a:buClr>
              <a:buSzPts val="4400"/>
              <a:buFont typeface="Calibri"/>
              <a:buNone/>
              <a:defRPr sz="44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6"/>
          <p:cNvSpPr txBox="1"/>
          <p:nvPr>
            <p:ph idx="1" type="subTitle"/>
          </p:nvPr>
        </p:nvSpPr>
        <p:spPr>
          <a:xfrm>
            <a:off x="481832" y="3861048"/>
            <a:ext cx="11300947" cy="360040"/>
          </a:xfrm>
          <a:prstGeom prst="rect">
            <a:avLst/>
          </a:prstGeom>
          <a:noFill/>
          <a:ln>
            <a:noFill/>
          </a:ln>
        </p:spPr>
        <p:txBody>
          <a:bodyPr anchorCtr="0" anchor="t" bIns="0" lIns="0" spcFirstLastPara="1" rIns="0" wrap="square" tIns="0">
            <a:noAutofit/>
          </a:bodyPr>
          <a:lstStyle>
            <a:lvl1pPr lvl="0" algn="l">
              <a:lnSpc>
                <a:spcPct val="90000"/>
              </a:lnSpc>
              <a:spcBef>
                <a:spcPts val="600"/>
              </a:spcBef>
              <a:spcAft>
                <a:spcPts val="0"/>
              </a:spcAft>
              <a:buClr>
                <a:schemeClr val="accent6"/>
              </a:buClr>
              <a:buSzPts val="2200"/>
              <a:buNone/>
              <a:defRPr b="1" sz="2200">
                <a:solidFill>
                  <a:schemeClr val="accent6"/>
                </a:solidFill>
              </a:defRPr>
            </a:lvl1pPr>
            <a:lvl2pPr lvl="1" algn="ctr">
              <a:lnSpc>
                <a:spcPct val="90000"/>
              </a:lnSpc>
              <a:spcBef>
                <a:spcPts val="600"/>
              </a:spcBef>
              <a:spcAft>
                <a:spcPts val="0"/>
              </a:spcAft>
              <a:buClr>
                <a:srgbClr val="888888"/>
              </a:buClr>
              <a:buSzPts val="2000"/>
              <a:buNone/>
              <a:defRPr>
                <a:solidFill>
                  <a:srgbClr val="888888"/>
                </a:solidFill>
              </a:defRPr>
            </a:lvl2pPr>
            <a:lvl3pPr lvl="2" algn="ctr">
              <a:lnSpc>
                <a:spcPct val="90000"/>
              </a:lnSpc>
              <a:spcBef>
                <a:spcPts val="600"/>
              </a:spcBef>
              <a:spcAft>
                <a:spcPts val="0"/>
              </a:spcAft>
              <a:buClr>
                <a:srgbClr val="888888"/>
              </a:buClr>
              <a:buSzPts val="2000"/>
              <a:buNone/>
              <a:defRPr>
                <a:solidFill>
                  <a:srgbClr val="888888"/>
                </a:solidFill>
              </a:defRPr>
            </a:lvl3pPr>
            <a:lvl4pPr lvl="3" algn="ctr">
              <a:lnSpc>
                <a:spcPct val="90000"/>
              </a:lnSpc>
              <a:spcBef>
                <a:spcPts val="600"/>
              </a:spcBef>
              <a:spcAft>
                <a:spcPts val="0"/>
              </a:spcAft>
              <a:buClr>
                <a:srgbClr val="888888"/>
              </a:buClr>
              <a:buSzPts val="2000"/>
              <a:buNone/>
              <a:defRPr>
                <a:solidFill>
                  <a:srgbClr val="888888"/>
                </a:solidFill>
              </a:defRPr>
            </a:lvl4pPr>
            <a:lvl5pPr lvl="4" algn="ctr">
              <a:lnSpc>
                <a:spcPct val="90000"/>
              </a:lnSpc>
              <a:spcBef>
                <a:spcPts val="600"/>
              </a:spcBef>
              <a:spcAft>
                <a:spcPts val="0"/>
              </a:spcAft>
              <a:buClr>
                <a:srgbClr val="888888"/>
              </a:buClr>
              <a:buSzPts val="18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pic>
        <p:nvPicPr>
          <p:cNvPr id="37" name="Google Shape;37;p16"/>
          <p:cNvPicPr preferRelativeResize="0"/>
          <p:nvPr/>
        </p:nvPicPr>
        <p:blipFill rotWithShape="1">
          <a:blip r:embed="rId2">
            <a:alphaModFix/>
          </a:blip>
          <a:srcRect b="0" l="0" r="0" t="0"/>
          <a:stretch/>
        </p:blipFill>
        <p:spPr>
          <a:xfrm>
            <a:off x="7395545" y="462275"/>
            <a:ext cx="4263651" cy="1865466"/>
          </a:xfrm>
          <a:prstGeom prst="rect">
            <a:avLst/>
          </a:prstGeom>
          <a:noFill/>
          <a:ln>
            <a:noFill/>
          </a:ln>
        </p:spPr>
      </p:pic>
      <p:sp>
        <p:nvSpPr>
          <p:cNvPr id="38" name="Google Shape;38;p16"/>
          <p:cNvSpPr txBox="1"/>
          <p:nvPr/>
        </p:nvSpPr>
        <p:spPr>
          <a:xfrm>
            <a:off x="3359696" y="6084004"/>
            <a:ext cx="7776864" cy="36933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AU" sz="1200" u="none" cap="none" strike="noStrike">
                <a:solidFill>
                  <a:schemeClr val="lt1"/>
                </a:solidFill>
                <a:latin typeface="Calibri"/>
                <a:ea typeface="Calibri"/>
                <a:cs typeface="Calibri"/>
                <a:sym typeface="Calibri"/>
              </a:rPr>
              <a:t>The ALA is made possible by contributions from its many partners. It receives support through the Australian Government through the National Collaborative Research Infrastructure Strategy (NCRIS) and is hosted by CSIRO. </a:t>
            </a:r>
            <a:endParaRPr b="0" i="0" sz="1200" u="none" cap="none" strike="noStrike">
              <a:solidFill>
                <a:schemeClr val="lt1"/>
              </a:solidFill>
              <a:latin typeface="Calibri"/>
              <a:ea typeface="Calibri"/>
              <a:cs typeface="Calibri"/>
              <a:sym typeface="Calibri"/>
            </a:endParaRPr>
          </a:p>
        </p:txBody>
      </p:sp>
      <p:pic>
        <p:nvPicPr>
          <p:cNvPr id="39" name="Google Shape;39;p16"/>
          <p:cNvPicPr preferRelativeResize="0"/>
          <p:nvPr/>
        </p:nvPicPr>
        <p:blipFill rotWithShape="1">
          <a:blip r:embed="rId3">
            <a:alphaModFix/>
          </a:blip>
          <a:srcRect b="0" l="0" r="0" t="0"/>
          <a:stretch/>
        </p:blipFill>
        <p:spPr>
          <a:xfrm>
            <a:off x="476005" y="5510627"/>
            <a:ext cx="2457153" cy="94270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 Charcoal" showMasterSp="0">
  <p:cSld name="Title Slide - Charcoal">
    <p:bg>
      <p:bgPr>
        <a:solidFill>
          <a:schemeClr val="accent6"/>
        </a:solidFill>
      </p:bgPr>
    </p:bg>
    <p:spTree>
      <p:nvGrpSpPr>
        <p:cNvPr id="40" name="Shape 40"/>
        <p:cNvGrpSpPr/>
        <p:nvPr/>
      </p:nvGrpSpPr>
      <p:grpSpPr>
        <a:xfrm>
          <a:off x="0" y="0"/>
          <a:ext cx="0" cy="0"/>
          <a:chOff x="0" y="0"/>
          <a:chExt cx="0" cy="0"/>
        </a:xfrm>
      </p:grpSpPr>
      <p:sp>
        <p:nvSpPr>
          <p:cNvPr id="41" name="Google Shape;41;p17"/>
          <p:cNvSpPr txBox="1"/>
          <p:nvPr>
            <p:ph type="ctrTitle"/>
          </p:nvPr>
        </p:nvSpPr>
        <p:spPr>
          <a:xfrm>
            <a:off x="481832" y="2726569"/>
            <a:ext cx="11289992" cy="10800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Clr>
                <a:schemeClr val="accent1"/>
              </a:buClr>
              <a:buSzPts val="4400"/>
              <a:buFont typeface="Calibri"/>
              <a:buNone/>
              <a:defRPr sz="4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7"/>
          <p:cNvSpPr txBox="1"/>
          <p:nvPr>
            <p:ph idx="1" type="subTitle"/>
          </p:nvPr>
        </p:nvSpPr>
        <p:spPr>
          <a:xfrm>
            <a:off x="481832" y="3861048"/>
            <a:ext cx="11300947" cy="360040"/>
          </a:xfrm>
          <a:prstGeom prst="rect">
            <a:avLst/>
          </a:prstGeom>
          <a:noFill/>
          <a:ln>
            <a:noFill/>
          </a:ln>
        </p:spPr>
        <p:txBody>
          <a:bodyPr anchorCtr="0" anchor="t" bIns="0" lIns="0" spcFirstLastPara="1" rIns="0" wrap="square" tIns="0">
            <a:noAutofit/>
          </a:bodyPr>
          <a:lstStyle>
            <a:lvl1pPr lvl="0" algn="l">
              <a:lnSpc>
                <a:spcPct val="90000"/>
              </a:lnSpc>
              <a:spcBef>
                <a:spcPts val="600"/>
              </a:spcBef>
              <a:spcAft>
                <a:spcPts val="0"/>
              </a:spcAft>
              <a:buClr>
                <a:schemeClr val="lt1"/>
              </a:buClr>
              <a:buSzPts val="2200"/>
              <a:buNone/>
              <a:defRPr b="1" sz="2200">
                <a:solidFill>
                  <a:schemeClr val="lt1"/>
                </a:solidFill>
              </a:defRPr>
            </a:lvl1pPr>
            <a:lvl2pPr lvl="1" algn="ctr">
              <a:lnSpc>
                <a:spcPct val="90000"/>
              </a:lnSpc>
              <a:spcBef>
                <a:spcPts val="600"/>
              </a:spcBef>
              <a:spcAft>
                <a:spcPts val="0"/>
              </a:spcAft>
              <a:buClr>
                <a:srgbClr val="888888"/>
              </a:buClr>
              <a:buSzPts val="2000"/>
              <a:buNone/>
              <a:defRPr>
                <a:solidFill>
                  <a:srgbClr val="888888"/>
                </a:solidFill>
              </a:defRPr>
            </a:lvl2pPr>
            <a:lvl3pPr lvl="2" algn="ctr">
              <a:lnSpc>
                <a:spcPct val="90000"/>
              </a:lnSpc>
              <a:spcBef>
                <a:spcPts val="600"/>
              </a:spcBef>
              <a:spcAft>
                <a:spcPts val="0"/>
              </a:spcAft>
              <a:buClr>
                <a:srgbClr val="888888"/>
              </a:buClr>
              <a:buSzPts val="2000"/>
              <a:buNone/>
              <a:defRPr>
                <a:solidFill>
                  <a:srgbClr val="888888"/>
                </a:solidFill>
              </a:defRPr>
            </a:lvl3pPr>
            <a:lvl4pPr lvl="3" algn="ctr">
              <a:lnSpc>
                <a:spcPct val="90000"/>
              </a:lnSpc>
              <a:spcBef>
                <a:spcPts val="600"/>
              </a:spcBef>
              <a:spcAft>
                <a:spcPts val="0"/>
              </a:spcAft>
              <a:buClr>
                <a:srgbClr val="888888"/>
              </a:buClr>
              <a:buSzPts val="2000"/>
              <a:buNone/>
              <a:defRPr>
                <a:solidFill>
                  <a:srgbClr val="888888"/>
                </a:solidFill>
              </a:defRPr>
            </a:lvl4pPr>
            <a:lvl5pPr lvl="4" algn="ctr">
              <a:lnSpc>
                <a:spcPct val="90000"/>
              </a:lnSpc>
              <a:spcBef>
                <a:spcPts val="600"/>
              </a:spcBef>
              <a:spcAft>
                <a:spcPts val="0"/>
              </a:spcAft>
              <a:buClr>
                <a:srgbClr val="888888"/>
              </a:buClr>
              <a:buSzPts val="18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43" name="Google Shape;43;p17"/>
          <p:cNvSpPr txBox="1"/>
          <p:nvPr/>
        </p:nvSpPr>
        <p:spPr>
          <a:xfrm>
            <a:off x="3359696" y="6082179"/>
            <a:ext cx="7776864" cy="369332"/>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200"/>
              <a:buFont typeface="Arial"/>
              <a:buNone/>
            </a:pPr>
            <a:r>
              <a:rPr b="0" i="0" lang="en-AU" sz="1200" u="none" cap="none" strike="noStrike">
                <a:solidFill>
                  <a:schemeClr val="lt1"/>
                </a:solidFill>
                <a:latin typeface="Calibri"/>
                <a:ea typeface="Calibri"/>
                <a:cs typeface="Calibri"/>
                <a:sym typeface="Calibri"/>
              </a:rPr>
              <a:t>The ALA is made possible by contributions from its many partners. It receives support through the Australian Government through the National Collaborative Research Infrastructure Strategy (NCRIS) and is hosted by CSIRO. </a:t>
            </a:r>
            <a:endParaRPr b="0" i="0" sz="1200" u="none" cap="none" strike="noStrike">
              <a:solidFill>
                <a:schemeClr val="lt1"/>
              </a:solidFill>
              <a:latin typeface="Calibri"/>
              <a:ea typeface="Calibri"/>
              <a:cs typeface="Calibri"/>
              <a:sym typeface="Calibri"/>
            </a:endParaRPr>
          </a:p>
        </p:txBody>
      </p:sp>
      <p:pic>
        <p:nvPicPr>
          <p:cNvPr id="44" name="Google Shape;44;p17"/>
          <p:cNvPicPr preferRelativeResize="0"/>
          <p:nvPr/>
        </p:nvPicPr>
        <p:blipFill rotWithShape="1">
          <a:blip r:embed="rId2">
            <a:alphaModFix/>
          </a:blip>
          <a:srcRect b="0" l="0" r="0" t="0"/>
          <a:stretch/>
        </p:blipFill>
        <p:spPr>
          <a:xfrm>
            <a:off x="476005" y="5510627"/>
            <a:ext cx="2457153" cy="942709"/>
          </a:xfrm>
          <a:prstGeom prst="rect">
            <a:avLst/>
          </a:prstGeom>
          <a:noFill/>
          <a:ln>
            <a:noFill/>
          </a:ln>
        </p:spPr>
      </p:pic>
      <p:pic>
        <p:nvPicPr>
          <p:cNvPr id="45" name="Google Shape;45;p17"/>
          <p:cNvPicPr preferRelativeResize="0"/>
          <p:nvPr/>
        </p:nvPicPr>
        <p:blipFill rotWithShape="1">
          <a:blip r:embed="rId3">
            <a:alphaModFix/>
          </a:blip>
          <a:srcRect b="0" l="0" r="0" t="0"/>
          <a:stretch/>
        </p:blipFill>
        <p:spPr>
          <a:xfrm>
            <a:off x="7395545" y="462275"/>
            <a:ext cx="4263651" cy="186546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6" name="Shape 46"/>
        <p:cNvGrpSpPr/>
        <p:nvPr/>
      </p:nvGrpSpPr>
      <p:grpSpPr>
        <a:xfrm>
          <a:off x="0" y="0"/>
          <a:ext cx="0" cy="0"/>
          <a:chOff x="0" y="0"/>
          <a:chExt cx="0" cy="0"/>
        </a:xfrm>
      </p:grpSpPr>
      <p:sp>
        <p:nvSpPr>
          <p:cNvPr id="47" name="Google Shape;47;p18"/>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8"/>
          <p:cNvSpPr txBox="1"/>
          <p:nvPr>
            <p:ph idx="1" type="body"/>
          </p:nvPr>
        </p:nvSpPr>
        <p:spPr>
          <a:xfrm>
            <a:off x="478368" y="1412776"/>
            <a:ext cx="11281833" cy="4809612"/>
          </a:xfrm>
          <a:prstGeom prst="rect">
            <a:avLst/>
          </a:prstGeom>
          <a:noFill/>
          <a:ln>
            <a:noFill/>
          </a:ln>
        </p:spPr>
        <p:txBody>
          <a:bodyPr anchorCtr="0" anchor="t" bIns="0" lIns="0" spcFirstLastPara="1" rIns="0" wrap="square" tIns="0">
            <a:noAutofit/>
          </a:bodyPr>
          <a:lstStyle>
            <a:lvl1pPr indent="-381000" lvl="0" marL="457200" algn="l">
              <a:lnSpc>
                <a:spcPct val="90000"/>
              </a:lnSpc>
              <a:spcBef>
                <a:spcPts val="600"/>
              </a:spcBef>
              <a:spcAft>
                <a:spcPts val="0"/>
              </a:spcAft>
              <a:buClr>
                <a:schemeClr val="dk1"/>
              </a:buClr>
              <a:buSzPts val="2400"/>
              <a:buChar char="•"/>
              <a:defRPr sz="2400"/>
            </a:lvl1pPr>
            <a:lvl2pPr indent="-342900" lvl="1" marL="914400" algn="l">
              <a:lnSpc>
                <a:spcPct val="90000"/>
              </a:lnSpc>
              <a:spcBef>
                <a:spcPts val="600"/>
              </a:spcBef>
              <a:spcAft>
                <a:spcPts val="0"/>
              </a:spcAft>
              <a:buClr>
                <a:schemeClr val="dk1"/>
              </a:buClr>
              <a:buSzPts val="1800"/>
              <a:buChar char="•"/>
              <a:defRPr/>
            </a:lvl2pPr>
            <a:lvl3pPr indent="-342900" lvl="2" marL="1371600" algn="l">
              <a:lnSpc>
                <a:spcPct val="90000"/>
              </a:lnSpc>
              <a:spcBef>
                <a:spcPts val="600"/>
              </a:spcBef>
              <a:spcAft>
                <a:spcPts val="0"/>
              </a:spcAft>
              <a:buClr>
                <a:schemeClr val="dk1"/>
              </a:buClr>
              <a:buSzPts val="1800"/>
              <a:buChar char="–"/>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49" name="Google Shape;49;p18"/>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8"/>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2 Column Content">
  <p:cSld name="Title and 2 Column Content">
    <p:spTree>
      <p:nvGrpSpPr>
        <p:cNvPr id="51" name="Shape 51"/>
        <p:cNvGrpSpPr/>
        <p:nvPr/>
      </p:nvGrpSpPr>
      <p:grpSpPr>
        <a:xfrm>
          <a:off x="0" y="0"/>
          <a:ext cx="0" cy="0"/>
          <a:chOff x="0" y="0"/>
          <a:chExt cx="0" cy="0"/>
        </a:xfrm>
      </p:grpSpPr>
      <p:sp>
        <p:nvSpPr>
          <p:cNvPr id="52" name="Google Shape;52;p19"/>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Clr>
                <a:schemeClr val="lt1"/>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9"/>
          <p:cNvSpPr txBox="1"/>
          <p:nvPr>
            <p:ph idx="1" type="body"/>
          </p:nvPr>
        </p:nvSpPr>
        <p:spPr>
          <a:xfrm>
            <a:off x="478368" y="1412776"/>
            <a:ext cx="11281833" cy="4809612"/>
          </a:xfrm>
          <a:prstGeom prst="rect">
            <a:avLst/>
          </a:prstGeom>
          <a:noFill/>
          <a:ln>
            <a:noFill/>
          </a:ln>
        </p:spPr>
        <p:txBody>
          <a:bodyPr anchorCtr="0" anchor="t" bIns="0" lIns="0" spcFirstLastPara="1" rIns="0" wrap="square" tIns="0">
            <a:noAutofit/>
          </a:bodyPr>
          <a:lstStyle>
            <a:lvl1pPr indent="-381000" lvl="0" marL="457200" algn="l">
              <a:lnSpc>
                <a:spcPct val="90000"/>
              </a:lnSpc>
              <a:spcBef>
                <a:spcPts val="600"/>
              </a:spcBef>
              <a:spcAft>
                <a:spcPts val="0"/>
              </a:spcAft>
              <a:buClr>
                <a:schemeClr val="dk1"/>
              </a:buClr>
              <a:buSzPts val="2400"/>
              <a:buChar char="•"/>
              <a:defRPr sz="2400"/>
            </a:lvl1pPr>
            <a:lvl2pPr indent="-342900" lvl="1" marL="914400" algn="l">
              <a:lnSpc>
                <a:spcPct val="90000"/>
              </a:lnSpc>
              <a:spcBef>
                <a:spcPts val="600"/>
              </a:spcBef>
              <a:spcAft>
                <a:spcPts val="0"/>
              </a:spcAft>
              <a:buClr>
                <a:schemeClr val="dk1"/>
              </a:buClr>
              <a:buSzPts val="1800"/>
              <a:buChar char="•"/>
              <a:defRPr/>
            </a:lvl2pPr>
            <a:lvl3pPr indent="-342900" lvl="2" marL="1371600" algn="l">
              <a:lnSpc>
                <a:spcPct val="90000"/>
              </a:lnSpc>
              <a:spcBef>
                <a:spcPts val="600"/>
              </a:spcBef>
              <a:spcAft>
                <a:spcPts val="0"/>
              </a:spcAft>
              <a:buClr>
                <a:schemeClr val="dk1"/>
              </a:buClr>
              <a:buSzPts val="1800"/>
              <a:buChar char="–"/>
              <a:defRPr/>
            </a:lvl3pPr>
            <a:lvl4pPr indent="-342900" lvl="3" marL="1828800" algn="l">
              <a:lnSpc>
                <a:spcPct val="90000"/>
              </a:lnSpc>
              <a:spcBef>
                <a:spcPts val="600"/>
              </a:spcBef>
              <a:spcAft>
                <a:spcPts val="0"/>
              </a:spcAft>
              <a:buClr>
                <a:schemeClr val="dk1"/>
              </a:buClr>
              <a:buSzPts val="1800"/>
              <a:buChar char="–"/>
              <a:defRPr/>
            </a:lvl4pPr>
            <a:lvl5pPr indent="-342900" lvl="4" marL="2286000" algn="l">
              <a:lnSpc>
                <a:spcPct val="90000"/>
              </a:lnSpc>
              <a:spcBef>
                <a:spcPts val="600"/>
              </a:spcBef>
              <a:spcAft>
                <a:spcPts val="0"/>
              </a:spcAft>
              <a:buClr>
                <a:schemeClr val="accent2"/>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54" name="Google Shape;54;p19"/>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19"/>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6" name="Shape 56"/>
        <p:cNvGrpSpPr/>
        <p:nvPr/>
      </p:nvGrpSpPr>
      <p:grpSpPr>
        <a:xfrm>
          <a:off x="0" y="0"/>
          <a:ext cx="0" cy="0"/>
          <a:chOff x="0" y="0"/>
          <a:chExt cx="0" cy="0"/>
        </a:xfrm>
      </p:grpSpPr>
      <p:sp>
        <p:nvSpPr>
          <p:cNvPr id="57" name="Google Shape;57;p20"/>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20"/>
          <p:cNvSpPr txBox="1"/>
          <p:nvPr>
            <p:ph idx="1" type="body"/>
          </p:nvPr>
        </p:nvSpPr>
        <p:spPr>
          <a:xfrm>
            <a:off x="478367" y="1412776"/>
            <a:ext cx="5384800" cy="4824536"/>
          </a:xfrm>
          <a:prstGeom prst="rect">
            <a:avLst/>
          </a:prstGeom>
          <a:noFill/>
          <a:ln>
            <a:noFill/>
          </a:ln>
        </p:spPr>
        <p:txBody>
          <a:bodyPr anchorCtr="0" anchor="t" bIns="0" lIns="0" spcFirstLastPara="1" rIns="0" wrap="square" tIns="0">
            <a:noAutofit/>
          </a:bodyPr>
          <a:lstStyle>
            <a:lvl1pPr indent="-381000" lvl="0" marL="457200" algn="l">
              <a:lnSpc>
                <a:spcPct val="90000"/>
              </a:lnSpc>
              <a:spcBef>
                <a:spcPts val="600"/>
              </a:spcBef>
              <a:spcAft>
                <a:spcPts val="0"/>
              </a:spcAft>
              <a:buClr>
                <a:schemeClr val="dk1"/>
              </a:buClr>
              <a:buSzPts val="2400"/>
              <a:buChar char="•"/>
              <a:defRPr sz="2400"/>
            </a:lvl1pPr>
            <a:lvl2pPr indent="-355600" lvl="1" marL="914400" algn="l">
              <a:lnSpc>
                <a:spcPct val="90000"/>
              </a:lnSpc>
              <a:spcBef>
                <a:spcPts val="600"/>
              </a:spcBef>
              <a:spcAft>
                <a:spcPts val="0"/>
              </a:spcAft>
              <a:buClr>
                <a:schemeClr val="dk1"/>
              </a:buClr>
              <a:buSzPts val="2000"/>
              <a:buChar char="•"/>
              <a:defRPr sz="2000"/>
            </a:lvl2pPr>
            <a:lvl3pPr indent="-355600" lvl="2" marL="1371600" algn="l">
              <a:lnSpc>
                <a:spcPct val="90000"/>
              </a:lnSpc>
              <a:spcBef>
                <a:spcPts val="600"/>
              </a:spcBef>
              <a:spcAft>
                <a:spcPts val="0"/>
              </a:spcAft>
              <a:buClr>
                <a:schemeClr val="dk1"/>
              </a:buClr>
              <a:buSzPts val="2000"/>
              <a:buChar char="–"/>
              <a:defRPr sz="2000"/>
            </a:lvl3pPr>
            <a:lvl4pPr indent="-355600" lvl="3" marL="1828800" algn="l">
              <a:lnSpc>
                <a:spcPct val="90000"/>
              </a:lnSpc>
              <a:spcBef>
                <a:spcPts val="600"/>
              </a:spcBef>
              <a:spcAft>
                <a:spcPts val="0"/>
              </a:spcAft>
              <a:buClr>
                <a:schemeClr val="dk1"/>
              </a:buClr>
              <a:buSzPts val="2000"/>
              <a:buChar char="–"/>
              <a:defRPr sz="2000"/>
            </a:lvl4pPr>
            <a:lvl5pPr indent="-342900" lvl="4" marL="2286000" algn="l">
              <a:lnSpc>
                <a:spcPct val="90000"/>
              </a:lnSpc>
              <a:spcBef>
                <a:spcPts val="600"/>
              </a:spcBef>
              <a:spcAft>
                <a:spcPts val="0"/>
              </a:spcAft>
              <a:buClr>
                <a:schemeClr val="accent2"/>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59" name="Google Shape;59;p20"/>
          <p:cNvSpPr txBox="1"/>
          <p:nvPr>
            <p:ph idx="2" type="body"/>
          </p:nvPr>
        </p:nvSpPr>
        <p:spPr>
          <a:xfrm>
            <a:off x="6375400" y="1412776"/>
            <a:ext cx="5384800" cy="4824536"/>
          </a:xfrm>
          <a:prstGeom prst="rect">
            <a:avLst/>
          </a:prstGeom>
          <a:noFill/>
          <a:ln>
            <a:noFill/>
          </a:ln>
        </p:spPr>
        <p:txBody>
          <a:bodyPr anchorCtr="0" anchor="t" bIns="0" lIns="0" spcFirstLastPara="1" rIns="0" wrap="square" tIns="0">
            <a:noAutofit/>
          </a:bodyPr>
          <a:lstStyle>
            <a:lvl1pPr indent="-381000" lvl="0" marL="457200" algn="l">
              <a:lnSpc>
                <a:spcPct val="90000"/>
              </a:lnSpc>
              <a:spcBef>
                <a:spcPts val="600"/>
              </a:spcBef>
              <a:spcAft>
                <a:spcPts val="0"/>
              </a:spcAft>
              <a:buClr>
                <a:schemeClr val="dk1"/>
              </a:buClr>
              <a:buSzPts val="2400"/>
              <a:buChar char="•"/>
              <a:defRPr sz="2400"/>
            </a:lvl1pPr>
            <a:lvl2pPr indent="-355600" lvl="1" marL="914400" algn="l">
              <a:lnSpc>
                <a:spcPct val="90000"/>
              </a:lnSpc>
              <a:spcBef>
                <a:spcPts val="600"/>
              </a:spcBef>
              <a:spcAft>
                <a:spcPts val="0"/>
              </a:spcAft>
              <a:buClr>
                <a:schemeClr val="dk1"/>
              </a:buClr>
              <a:buSzPts val="2000"/>
              <a:buChar char="•"/>
              <a:defRPr sz="2000"/>
            </a:lvl2pPr>
            <a:lvl3pPr indent="-355600" lvl="2" marL="1371600" algn="l">
              <a:lnSpc>
                <a:spcPct val="90000"/>
              </a:lnSpc>
              <a:spcBef>
                <a:spcPts val="600"/>
              </a:spcBef>
              <a:spcAft>
                <a:spcPts val="0"/>
              </a:spcAft>
              <a:buClr>
                <a:schemeClr val="dk1"/>
              </a:buClr>
              <a:buSzPts val="2000"/>
              <a:buChar char="–"/>
              <a:defRPr sz="2000"/>
            </a:lvl3pPr>
            <a:lvl4pPr indent="-355600" lvl="3" marL="1828800" algn="l">
              <a:lnSpc>
                <a:spcPct val="90000"/>
              </a:lnSpc>
              <a:spcBef>
                <a:spcPts val="600"/>
              </a:spcBef>
              <a:spcAft>
                <a:spcPts val="0"/>
              </a:spcAft>
              <a:buClr>
                <a:schemeClr val="dk1"/>
              </a:buClr>
              <a:buSzPts val="2000"/>
              <a:buChar char="–"/>
              <a:defRPr sz="2000"/>
            </a:lvl4pPr>
            <a:lvl5pPr indent="-342900" lvl="4" marL="2286000" algn="l">
              <a:lnSpc>
                <a:spcPct val="90000"/>
              </a:lnSpc>
              <a:spcBef>
                <a:spcPts val="600"/>
              </a:spcBef>
              <a:spcAft>
                <a:spcPts val="0"/>
              </a:spcAft>
              <a:buClr>
                <a:schemeClr val="accent2"/>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60" name="Google Shape;60;p20"/>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0"/>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2" name="Shape 62"/>
        <p:cNvGrpSpPr/>
        <p:nvPr/>
      </p:nvGrpSpPr>
      <p:grpSpPr>
        <a:xfrm>
          <a:off x="0" y="0"/>
          <a:ext cx="0" cy="0"/>
          <a:chOff x="0" y="0"/>
          <a:chExt cx="0" cy="0"/>
        </a:xfrm>
      </p:grpSpPr>
      <p:sp>
        <p:nvSpPr>
          <p:cNvPr id="63" name="Google Shape;63;p21"/>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1"/>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21"/>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theme" Target="../theme/theme1.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6.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slideLayout" Target="../slideLayouts/slideLayout18.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2"/>
          <p:cNvSpPr/>
          <p:nvPr/>
        </p:nvSpPr>
        <p:spPr>
          <a:xfrm>
            <a:off x="-16383" y="-4171"/>
            <a:ext cx="12227983" cy="1116000"/>
          </a:xfrm>
          <a:prstGeom prst="rect">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pic>
        <p:nvPicPr>
          <p:cNvPr id="11" name="Google Shape;11;p12"/>
          <p:cNvPicPr preferRelativeResize="0"/>
          <p:nvPr/>
        </p:nvPicPr>
        <p:blipFill rotWithShape="1">
          <a:blip r:embed="rId1">
            <a:alphaModFix/>
          </a:blip>
          <a:srcRect b="0" l="0" r="0" t="0"/>
          <a:stretch/>
        </p:blipFill>
        <p:spPr>
          <a:xfrm>
            <a:off x="9693978" y="86858"/>
            <a:ext cx="2201982" cy="968313"/>
          </a:xfrm>
          <a:prstGeom prst="rect">
            <a:avLst/>
          </a:prstGeom>
          <a:noFill/>
          <a:ln>
            <a:noFill/>
          </a:ln>
        </p:spPr>
      </p:pic>
      <p:sp>
        <p:nvSpPr>
          <p:cNvPr id="12" name="Google Shape;12;p12"/>
          <p:cNvSpPr txBox="1"/>
          <p:nvPr>
            <p:ph type="title"/>
          </p:nvPr>
        </p:nvSpPr>
        <p:spPr>
          <a:xfrm>
            <a:off x="478368" y="177183"/>
            <a:ext cx="8899969" cy="753295"/>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chemeClr val="lt1"/>
              </a:buClr>
              <a:buSzPts val="3600"/>
              <a:buFont typeface="Calibri"/>
              <a:buNone/>
              <a:defRPr b="1" i="0" sz="36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3" name="Google Shape;13;p12"/>
          <p:cNvSpPr txBox="1"/>
          <p:nvPr>
            <p:ph idx="1" type="body"/>
          </p:nvPr>
        </p:nvSpPr>
        <p:spPr>
          <a:xfrm>
            <a:off x="478368" y="1412776"/>
            <a:ext cx="11281833" cy="4809612"/>
          </a:xfrm>
          <a:prstGeom prst="rect">
            <a:avLst/>
          </a:prstGeom>
          <a:noFill/>
          <a:ln>
            <a:noFill/>
          </a:ln>
        </p:spPr>
        <p:txBody>
          <a:bodyPr anchorCtr="0" anchor="t" bIns="0" lIns="0" spcFirstLastPara="1" rIns="0" wrap="square" tIns="0">
            <a:noAutofit/>
          </a:bodyPr>
          <a:lstStyle>
            <a:lvl1pPr indent="-381000" lvl="0" marL="457200" marR="0" rtl="0" algn="l">
              <a:lnSpc>
                <a:spcPct val="90000"/>
              </a:lnSpc>
              <a:spcBef>
                <a:spcPts val="6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55600" lvl="1" marL="914400" marR="0" rtl="0" algn="l">
              <a:lnSpc>
                <a:spcPct val="90000"/>
              </a:lnSpc>
              <a:spcBef>
                <a:spcPts val="6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2pPr>
            <a:lvl3pPr indent="-355600" lvl="2" marL="1371600" marR="0" rtl="0" algn="l">
              <a:lnSpc>
                <a:spcPct val="90000"/>
              </a:lnSpc>
              <a:spcBef>
                <a:spcPts val="6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3pPr>
            <a:lvl4pPr indent="-355600" lvl="3" marL="1828800" marR="0" rtl="0" algn="l">
              <a:lnSpc>
                <a:spcPct val="90000"/>
              </a:lnSpc>
              <a:spcBef>
                <a:spcPts val="6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4pPr>
            <a:lvl5pPr indent="-342900" lvl="4" marL="2286000" marR="0" rtl="0" algn="l">
              <a:lnSpc>
                <a:spcPct val="90000"/>
              </a:lnSpc>
              <a:spcBef>
                <a:spcPts val="600"/>
              </a:spcBef>
              <a:spcAft>
                <a:spcPts val="0"/>
              </a:spcAft>
              <a:buClr>
                <a:schemeClr val="accent2"/>
              </a:buClr>
              <a:buSzPts val="1800"/>
              <a:buFont typeface="Calibri"/>
              <a:buChar char="•"/>
              <a:defRPr b="0" i="0" sz="1800" u="none" cap="none" strike="noStrike">
                <a:solidFill>
                  <a:schemeClr val="accent2"/>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4" name="Google Shape;14;p12"/>
          <p:cNvSpPr txBox="1"/>
          <p:nvPr>
            <p:ph idx="11" type="ftr"/>
          </p:nvPr>
        </p:nvSpPr>
        <p:spPr>
          <a:xfrm>
            <a:off x="478368" y="6453337"/>
            <a:ext cx="10802209" cy="223143"/>
          </a:xfrm>
          <a:prstGeom prst="rect">
            <a:avLst/>
          </a:prstGeom>
          <a:noFill/>
          <a:ln>
            <a:noFill/>
          </a:ln>
        </p:spPr>
        <p:txBody>
          <a:bodyPr anchorCtr="0" anchor="ctr" bIns="0" lIns="0" spcFirstLastPara="1" rIns="0" wrap="square" tIns="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chemeClr val="accent6"/>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 name="Google Shape;15;p12"/>
          <p:cNvSpPr txBox="1"/>
          <p:nvPr>
            <p:ph idx="12" type="sldNum"/>
          </p:nvPr>
        </p:nvSpPr>
        <p:spPr>
          <a:xfrm>
            <a:off x="11376587" y="6453337"/>
            <a:ext cx="397407" cy="223143"/>
          </a:xfrm>
          <a:prstGeom prst="rect">
            <a:avLst/>
          </a:prstGeom>
          <a:noFill/>
          <a:ln>
            <a:noFill/>
          </a:ln>
        </p:spPr>
        <p:txBody>
          <a:bodyPr anchorCtr="0" anchor="ctr" bIns="0" lIns="0" spcFirstLastPara="1" rIns="0" wrap="square" tIns="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6"/>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AU"/>
              <a:t>‹#›</a:t>
            </a:fld>
            <a:r>
              <a:rPr lang="en-AU"/>
              <a:t> </a:t>
            </a:r>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aws-events-test-2022.ala.org.au/?view=MA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aws-events-test-2022.ala.org.a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www.ala.org.au/publication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png"/><Relationship Id="rId4" Type="http://schemas.openxmlformats.org/officeDocument/2006/relationships/hyperlink" Target="https://aws-events-test-2022.ala.org.au/graphq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
          <p:cNvSpPr txBox="1"/>
          <p:nvPr>
            <p:ph type="ctrTitle"/>
          </p:nvPr>
        </p:nvSpPr>
        <p:spPr>
          <a:xfrm>
            <a:off x="451059" y="3128213"/>
            <a:ext cx="11253600" cy="10800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chemeClr val="accent1"/>
              </a:buClr>
              <a:buSzPts val="4400"/>
              <a:buFont typeface="Calibri"/>
              <a:buNone/>
            </a:pPr>
            <a:r>
              <a:rPr lang="en-AU"/>
              <a:t>Event core data </a:t>
            </a:r>
            <a:endParaRPr/>
          </a:p>
          <a:p>
            <a:pPr indent="0" lvl="0" marL="0" rtl="0" algn="l">
              <a:lnSpc>
                <a:spcPct val="100000"/>
              </a:lnSpc>
              <a:spcBef>
                <a:spcPts val="0"/>
              </a:spcBef>
              <a:spcAft>
                <a:spcPts val="0"/>
              </a:spcAft>
              <a:buClr>
                <a:schemeClr val="accent1"/>
              </a:buClr>
              <a:buSzPts val="4400"/>
              <a:buFont typeface="Calibri"/>
              <a:buNone/>
            </a:pPr>
            <a:r>
              <a:rPr lang="en-AU" sz="3000"/>
              <a:t>and activities 2022-2023 </a:t>
            </a:r>
            <a:endParaRPr sz="3000"/>
          </a:p>
          <a:p>
            <a:pPr indent="0" lvl="0" marL="0" rtl="0" algn="l">
              <a:lnSpc>
                <a:spcPct val="100000"/>
              </a:lnSpc>
              <a:spcBef>
                <a:spcPts val="0"/>
              </a:spcBef>
              <a:spcAft>
                <a:spcPts val="0"/>
              </a:spcAft>
              <a:buClr>
                <a:schemeClr val="accent1"/>
              </a:buClr>
              <a:buSzPts val="4400"/>
              <a:buFont typeface="Calibri"/>
              <a:buNone/>
            </a:pPr>
            <a:r>
              <a:t/>
            </a:r>
            <a:endParaRPr sz="3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0"/>
          <p:cNvSpPr txBox="1"/>
          <p:nvPr>
            <p:ph idx="1" type="body"/>
          </p:nvPr>
        </p:nvSpPr>
        <p:spPr>
          <a:xfrm>
            <a:off x="455093" y="1412776"/>
            <a:ext cx="11281800" cy="4809600"/>
          </a:xfrm>
          <a:prstGeom prst="rect">
            <a:avLst/>
          </a:prstGeom>
          <a:noFill/>
          <a:ln>
            <a:noFill/>
          </a:ln>
        </p:spPr>
        <p:txBody>
          <a:bodyPr anchorCtr="0" anchor="t" bIns="0" lIns="0" spcFirstLastPara="1" rIns="0" wrap="square" tIns="0">
            <a:noAutofit/>
          </a:bodyPr>
          <a:lstStyle/>
          <a:p>
            <a:pPr indent="-381000" lvl="0" marL="457200" rtl="0" algn="l">
              <a:lnSpc>
                <a:spcPct val="120000"/>
              </a:lnSpc>
              <a:spcBef>
                <a:spcPts val="600"/>
              </a:spcBef>
              <a:spcAft>
                <a:spcPts val="0"/>
              </a:spcAft>
              <a:buSzPts val="2400"/>
              <a:buChar char="•"/>
            </a:pPr>
            <a:r>
              <a:rPr lang="en-AU"/>
              <a:t>Nested schema</a:t>
            </a:r>
            <a:endParaRPr/>
          </a:p>
          <a:p>
            <a:pPr indent="-381000" lvl="0" marL="457200" rtl="0" algn="l">
              <a:lnSpc>
                <a:spcPct val="120000"/>
              </a:lnSpc>
              <a:spcBef>
                <a:spcPts val="0"/>
              </a:spcBef>
              <a:spcAft>
                <a:spcPts val="0"/>
              </a:spcAft>
              <a:buSzPts val="2400"/>
              <a:buChar char="•"/>
            </a:pPr>
            <a:r>
              <a:rPr lang="en-AU"/>
              <a:t>Join queries</a:t>
            </a:r>
            <a:endParaRPr/>
          </a:p>
          <a:p>
            <a:pPr indent="-381000" lvl="0" marL="457200" rtl="0" algn="l">
              <a:lnSpc>
                <a:spcPct val="120000"/>
              </a:lnSpc>
              <a:spcBef>
                <a:spcPts val="0"/>
              </a:spcBef>
              <a:spcAft>
                <a:spcPts val="0"/>
              </a:spcAft>
              <a:buSzPts val="2400"/>
              <a:buChar char="•"/>
            </a:pPr>
            <a:r>
              <a:rPr lang="en-AU"/>
              <a:t>Supporting map vector tiles</a:t>
            </a:r>
            <a:endParaRPr/>
          </a:p>
          <a:p>
            <a:pPr indent="-342900" lvl="1" marL="914400" rtl="0" algn="l">
              <a:lnSpc>
                <a:spcPct val="120000"/>
              </a:lnSpc>
              <a:spcBef>
                <a:spcPts val="0"/>
              </a:spcBef>
              <a:spcAft>
                <a:spcPts val="0"/>
              </a:spcAft>
              <a:buSzPts val="1800"/>
              <a:buChar char="•"/>
            </a:pPr>
            <a:r>
              <a:rPr lang="en-AU" u="sng">
                <a:solidFill>
                  <a:schemeClr val="hlink"/>
                </a:solidFill>
                <a:hlinkClick r:id="rId3"/>
              </a:rPr>
              <a:t>https://aws-events-test-2022.ala.org.au/?view=MAP</a:t>
            </a:r>
            <a:endParaRPr/>
          </a:p>
        </p:txBody>
      </p:sp>
      <p:sp>
        <p:nvSpPr>
          <p:cNvPr id="214" name="Google Shape;214;p10"/>
          <p:cNvSpPr txBox="1"/>
          <p:nvPr>
            <p:ph idx="12" type="sldNum"/>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Clr>
                <a:srgbClr val="000000"/>
              </a:buClr>
              <a:buSzPts val="900"/>
              <a:buFont typeface="Arial"/>
              <a:buNone/>
            </a:pPr>
            <a:fld id="{00000000-1234-1234-1234-123412341234}" type="slidenum">
              <a:rPr lang="en-AU"/>
              <a:t>‹#›</a:t>
            </a:fld>
            <a:r>
              <a:rPr lang="en-AU"/>
              <a:t> </a:t>
            </a:r>
            <a:endParaRPr/>
          </a:p>
        </p:txBody>
      </p:sp>
      <p:sp>
        <p:nvSpPr>
          <p:cNvPr id="215" name="Google Shape;215;p10"/>
          <p:cNvSpPr txBox="1"/>
          <p:nvPr>
            <p:ph type="title"/>
          </p:nvPr>
        </p:nvSpPr>
        <p:spPr>
          <a:xfrm>
            <a:off x="478368" y="177183"/>
            <a:ext cx="8900100" cy="753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3600"/>
              <a:buNone/>
            </a:pPr>
            <a:r>
              <a:rPr lang="en-AU"/>
              <a:t>Elastic search</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11"/>
          <p:cNvSpPr txBox="1"/>
          <p:nvPr>
            <p:ph idx="1" type="body"/>
          </p:nvPr>
        </p:nvSpPr>
        <p:spPr>
          <a:xfrm>
            <a:off x="478368" y="1412776"/>
            <a:ext cx="11281800" cy="4809600"/>
          </a:xfrm>
          <a:prstGeom prst="rect">
            <a:avLst/>
          </a:prstGeom>
          <a:noFill/>
          <a:ln>
            <a:noFill/>
          </a:ln>
        </p:spPr>
        <p:txBody>
          <a:bodyPr anchorCtr="0" anchor="t" bIns="0" lIns="0" spcFirstLastPara="1" rIns="0" wrap="square" tIns="0">
            <a:noAutofit/>
          </a:bodyPr>
          <a:lstStyle/>
          <a:p>
            <a:pPr indent="-381000" lvl="0" marL="457200" rtl="0" algn="l">
              <a:lnSpc>
                <a:spcPct val="120000"/>
              </a:lnSpc>
              <a:spcBef>
                <a:spcPts val="600"/>
              </a:spcBef>
              <a:spcAft>
                <a:spcPts val="0"/>
              </a:spcAft>
              <a:buSzPts val="2400"/>
              <a:buChar char="•"/>
            </a:pPr>
            <a:r>
              <a:rPr lang="en-AU"/>
              <a:t>Prototype ongoing</a:t>
            </a:r>
            <a:endParaRPr/>
          </a:p>
          <a:p>
            <a:pPr indent="-381000" lvl="0" marL="457200" rtl="0" algn="l">
              <a:lnSpc>
                <a:spcPct val="120000"/>
              </a:lnSpc>
              <a:spcBef>
                <a:spcPts val="0"/>
              </a:spcBef>
              <a:spcAft>
                <a:spcPts val="0"/>
              </a:spcAft>
              <a:buSzPts val="2400"/>
              <a:buChar char="•"/>
            </a:pPr>
            <a:r>
              <a:rPr lang="en-AU"/>
              <a:t>Review ReactJS for further use in ALA</a:t>
            </a:r>
            <a:endParaRPr/>
          </a:p>
          <a:p>
            <a:pPr indent="-381000" lvl="0" marL="457200" rtl="0" algn="l">
              <a:lnSpc>
                <a:spcPct val="120000"/>
              </a:lnSpc>
              <a:spcBef>
                <a:spcPts val="0"/>
              </a:spcBef>
              <a:spcAft>
                <a:spcPts val="0"/>
              </a:spcAft>
              <a:buSzPts val="2400"/>
              <a:buChar char="•"/>
            </a:pPr>
            <a:r>
              <a:rPr lang="en-AU"/>
              <a:t>Think about overarching GraphQL schema for ALA</a:t>
            </a:r>
            <a:endParaRPr/>
          </a:p>
          <a:p>
            <a:pPr indent="-381000" lvl="0" marL="457200" rtl="0" algn="l">
              <a:lnSpc>
                <a:spcPct val="120000"/>
              </a:lnSpc>
              <a:spcBef>
                <a:spcPts val="0"/>
              </a:spcBef>
              <a:spcAft>
                <a:spcPts val="0"/>
              </a:spcAft>
              <a:buSzPts val="2400"/>
              <a:buChar char="•"/>
            </a:pPr>
            <a:r>
              <a:rPr lang="en-AU"/>
              <a:t>Demo: </a:t>
            </a:r>
            <a:r>
              <a:rPr lang="en-AU" u="sng">
                <a:solidFill>
                  <a:schemeClr val="hlink"/>
                </a:solidFill>
                <a:hlinkClick r:id="rId3"/>
              </a:rPr>
              <a:t>https://aws-events-test-2022.ala.org.au</a:t>
            </a:r>
            <a:endParaRPr/>
          </a:p>
        </p:txBody>
      </p:sp>
      <p:sp>
        <p:nvSpPr>
          <p:cNvPr id="222" name="Google Shape;222;p11"/>
          <p:cNvSpPr txBox="1"/>
          <p:nvPr>
            <p:ph idx="12" type="sldNum"/>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Clr>
                <a:srgbClr val="000000"/>
              </a:buClr>
              <a:buSzPts val="900"/>
              <a:buFont typeface="Arial"/>
              <a:buNone/>
            </a:pPr>
            <a:fld id="{00000000-1234-1234-1234-123412341234}" type="slidenum">
              <a:rPr lang="en-AU"/>
              <a:t>‹#›</a:t>
            </a:fld>
            <a:r>
              <a:rPr lang="en-AU"/>
              <a:t> </a:t>
            </a:r>
            <a:endParaRPr/>
          </a:p>
        </p:txBody>
      </p:sp>
      <p:sp>
        <p:nvSpPr>
          <p:cNvPr id="223" name="Google Shape;223;p11"/>
          <p:cNvSpPr txBox="1"/>
          <p:nvPr>
            <p:ph type="title"/>
          </p:nvPr>
        </p:nvSpPr>
        <p:spPr>
          <a:xfrm>
            <a:off x="478368" y="177183"/>
            <a:ext cx="8900100" cy="753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3600"/>
              <a:buNone/>
            </a:pPr>
            <a:r>
              <a:rPr lang="en-AU"/>
              <a:t>Summary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
          <p:cNvSpPr txBox="1"/>
          <p:nvPr>
            <p:ph idx="1" type="body"/>
          </p:nvPr>
        </p:nvSpPr>
        <p:spPr>
          <a:xfrm>
            <a:off x="478368" y="1412776"/>
            <a:ext cx="11281800" cy="4809600"/>
          </a:xfrm>
          <a:prstGeom prst="rect">
            <a:avLst/>
          </a:prstGeom>
          <a:noFill/>
          <a:ln>
            <a:noFill/>
          </a:ln>
        </p:spPr>
        <p:txBody>
          <a:bodyPr anchorCtr="0" anchor="t" bIns="0" lIns="0" spcFirstLastPara="1" rIns="0" wrap="square" tIns="0">
            <a:noAutofit/>
          </a:bodyPr>
          <a:lstStyle/>
          <a:p>
            <a:pPr indent="-381000" lvl="0" marL="457200" rtl="0" algn="l">
              <a:lnSpc>
                <a:spcPct val="130000"/>
              </a:lnSpc>
              <a:spcBef>
                <a:spcPts val="600"/>
              </a:spcBef>
              <a:spcAft>
                <a:spcPts val="0"/>
              </a:spcAft>
              <a:buSzPts val="2400"/>
              <a:buChar char="•"/>
            </a:pPr>
            <a:r>
              <a:rPr lang="en-AU"/>
              <a:t>Extended data project (event core)</a:t>
            </a:r>
            <a:endParaRPr/>
          </a:p>
          <a:p>
            <a:pPr indent="-381000" lvl="0" marL="457200" rtl="0" algn="l">
              <a:lnSpc>
                <a:spcPct val="130000"/>
              </a:lnSpc>
              <a:spcBef>
                <a:spcPts val="0"/>
              </a:spcBef>
              <a:spcAft>
                <a:spcPts val="0"/>
              </a:spcAft>
              <a:buSzPts val="2400"/>
              <a:buChar char="•"/>
            </a:pPr>
            <a:r>
              <a:rPr lang="en-AU"/>
              <a:t>API Gateway</a:t>
            </a:r>
            <a:endParaRPr/>
          </a:p>
          <a:p>
            <a:pPr indent="-381000" lvl="0" marL="457200" rtl="0" algn="l">
              <a:lnSpc>
                <a:spcPct val="130000"/>
              </a:lnSpc>
              <a:spcBef>
                <a:spcPts val="0"/>
              </a:spcBef>
              <a:spcAft>
                <a:spcPts val="0"/>
              </a:spcAft>
              <a:buSzPts val="2400"/>
              <a:buChar char="•"/>
            </a:pPr>
            <a:r>
              <a:rPr lang="en-AU"/>
              <a:t>Restricted Access Species Data Pathways</a:t>
            </a:r>
            <a:endParaRPr/>
          </a:p>
          <a:p>
            <a:pPr indent="-342900" lvl="1" marL="914400" rtl="0" algn="l">
              <a:lnSpc>
                <a:spcPct val="130000"/>
              </a:lnSpc>
              <a:spcBef>
                <a:spcPts val="0"/>
              </a:spcBef>
              <a:spcAft>
                <a:spcPts val="0"/>
              </a:spcAft>
              <a:buSzPts val="1800"/>
              <a:buChar char="•"/>
            </a:pPr>
            <a:r>
              <a:rPr lang="en-AU"/>
              <a:t>Reviewing FINBIF functionality</a:t>
            </a:r>
            <a:endParaRPr/>
          </a:p>
          <a:p>
            <a:pPr indent="-381000" lvl="0" marL="457200" rtl="0" algn="l">
              <a:lnSpc>
                <a:spcPct val="130000"/>
              </a:lnSpc>
              <a:spcBef>
                <a:spcPts val="0"/>
              </a:spcBef>
              <a:spcAft>
                <a:spcPts val="0"/>
              </a:spcAft>
              <a:buSzPts val="2400"/>
              <a:buChar char="•"/>
            </a:pPr>
            <a:r>
              <a:rPr lang="en-AU"/>
              <a:t>See </a:t>
            </a:r>
            <a:r>
              <a:rPr lang="en-AU" u="sng">
                <a:solidFill>
                  <a:schemeClr val="hlink"/>
                </a:solidFill>
                <a:hlinkClick r:id="rId3"/>
              </a:rPr>
              <a:t>https://www.ala.org.au/publications/</a:t>
            </a:r>
            <a:endParaRPr/>
          </a:p>
          <a:p>
            <a:pPr indent="-381000" lvl="0" marL="457200" rtl="0" algn="l">
              <a:lnSpc>
                <a:spcPct val="130000"/>
              </a:lnSpc>
              <a:spcBef>
                <a:spcPts val="0"/>
              </a:spcBef>
              <a:spcAft>
                <a:spcPts val="0"/>
              </a:spcAft>
              <a:buSzPts val="2400"/>
              <a:buChar char="•"/>
            </a:pPr>
            <a:r>
              <a:rPr lang="en-AU"/>
              <a:t>Species list tool redevelopment (yet to start)</a:t>
            </a:r>
            <a:endParaRPr/>
          </a:p>
          <a:p>
            <a:pPr indent="-381000" lvl="0" marL="457200" rtl="0" algn="l">
              <a:lnSpc>
                <a:spcPct val="130000"/>
              </a:lnSpc>
              <a:spcBef>
                <a:spcPts val="0"/>
              </a:spcBef>
              <a:spcAft>
                <a:spcPts val="0"/>
              </a:spcAft>
              <a:buSzPts val="2400"/>
              <a:buChar char="•"/>
            </a:pPr>
            <a:r>
              <a:rPr lang="en-AU"/>
              <a:t>Australian Reference Genome Atlas (just started)</a:t>
            </a:r>
            <a:endParaRPr/>
          </a:p>
        </p:txBody>
      </p:sp>
      <p:sp>
        <p:nvSpPr>
          <p:cNvPr id="120" name="Google Shape;120;p2"/>
          <p:cNvSpPr txBox="1"/>
          <p:nvPr>
            <p:ph idx="12" type="sldNum"/>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Clr>
                <a:srgbClr val="000000"/>
              </a:buClr>
              <a:buSzPts val="900"/>
              <a:buFont typeface="Arial"/>
              <a:buNone/>
            </a:pPr>
            <a:fld id="{00000000-1234-1234-1234-123412341234}" type="slidenum">
              <a:rPr lang="en-AU"/>
              <a:t>‹#›</a:t>
            </a:fld>
            <a:r>
              <a:rPr lang="en-AU"/>
              <a:t> </a:t>
            </a:r>
            <a:endParaRPr/>
          </a:p>
        </p:txBody>
      </p:sp>
      <p:sp>
        <p:nvSpPr>
          <p:cNvPr id="121" name="Google Shape;121;p2"/>
          <p:cNvSpPr txBox="1"/>
          <p:nvPr>
            <p:ph type="title"/>
          </p:nvPr>
        </p:nvSpPr>
        <p:spPr>
          <a:xfrm>
            <a:off x="478368" y="177183"/>
            <a:ext cx="8900100" cy="753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3600"/>
              <a:buNone/>
            </a:pPr>
            <a:r>
              <a:rPr lang="en-AU"/>
              <a:t>ALA activities 2022-2023</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3"/>
          <p:cNvSpPr txBox="1"/>
          <p:nvPr>
            <p:ph idx="1" type="body"/>
          </p:nvPr>
        </p:nvSpPr>
        <p:spPr>
          <a:xfrm>
            <a:off x="478368" y="1412776"/>
            <a:ext cx="11281800" cy="4809600"/>
          </a:xfrm>
          <a:prstGeom prst="rect">
            <a:avLst/>
          </a:prstGeom>
          <a:noFill/>
          <a:ln>
            <a:noFill/>
          </a:ln>
        </p:spPr>
        <p:txBody>
          <a:bodyPr anchorCtr="0" anchor="t" bIns="0" lIns="0" spcFirstLastPara="1" rIns="0" wrap="square" tIns="0">
            <a:noAutofit/>
          </a:bodyPr>
          <a:lstStyle/>
          <a:p>
            <a:pPr indent="-381000" lvl="0" marL="457200" rtl="0" algn="l">
              <a:lnSpc>
                <a:spcPct val="120000"/>
              </a:lnSpc>
              <a:spcBef>
                <a:spcPts val="600"/>
              </a:spcBef>
              <a:spcAft>
                <a:spcPts val="0"/>
              </a:spcAft>
              <a:buSzPts val="2400"/>
              <a:buChar char="•"/>
            </a:pPr>
            <a:r>
              <a:rPr lang="en-AU"/>
              <a:t>Better represent systematic survey data</a:t>
            </a:r>
            <a:endParaRPr/>
          </a:p>
          <a:p>
            <a:pPr indent="-381000" lvl="0" marL="457200" rtl="0" algn="l">
              <a:lnSpc>
                <a:spcPct val="120000"/>
              </a:lnSpc>
              <a:spcBef>
                <a:spcPts val="0"/>
              </a:spcBef>
              <a:spcAft>
                <a:spcPts val="0"/>
              </a:spcAft>
              <a:buSzPts val="2400"/>
              <a:buChar char="•"/>
            </a:pPr>
            <a:r>
              <a:rPr lang="en-AU"/>
              <a:t>Sampling effort, repeat visits, protocols</a:t>
            </a:r>
            <a:endParaRPr/>
          </a:p>
          <a:p>
            <a:pPr indent="-381000" lvl="0" marL="457200" rtl="0" algn="l">
              <a:lnSpc>
                <a:spcPct val="120000"/>
              </a:lnSpc>
              <a:spcBef>
                <a:spcPts val="0"/>
              </a:spcBef>
              <a:spcAft>
                <a:spcPts val="0"/>
              </a:spcAft>
              <a:buSzPts val="2400"/>
              <a:buChar char="•"/>
            </a:pPr>
            <a:r>
              <a:rPr lang="en-AU"/>
              <a:t>Better support species distribution modelling</a:t>
            </a:r>
            <a:endParaRPr/>
          </a:p>
          <a:p>
            <a:pPr indent="-381000" lvl="0" marL="457200" rtl="0" algn="l">
              <a:lnSpc>
                <a:spcPct val="120000"/>
              </a:lnSpc>
              <a:spcBef>
                <a:spcPts val="0"/>
              </a:spcBef>
              <a:spcAft>
                <a:spcPts val="0"/>
              </a:spcAft>
              <a:buSzPts val="2400"/>
              <a:buChar char="•"/>
            </a:pPr>
            <a:r>
              <a:rPr lang="en-AU"/>
              <a:t>Current occurrence pipelines are lossy</a:t>
            </a:r>
            <a:endParaRPr/>
          </a:p>
          <a:p>
            <a:pPr indent="-342900" lvl="1" marL="914400" rtl="0" algn="l">
              <a:lnSpc>
                <a:spcPct val="120000"/>
              </a:lnSpc>
              <a:spcBef>
                <a:spcPts val="0"/>
              </a:spcBef>
              <a:spcAft>
                <a:spcPts val="0"/>
              </a:spcAft>
              <a:buSzPts val="1800"/>
              <a:buChar char="•"/>
            </a:pPr>
            <a:r>
              <a:rPr lang="en-AU"/>
              <a:t>Parent events not represented</a:t>
            </a:r>
            <a:endParaRPr/>
          </a:p>
          <a:p>
            <a:pPr indent="-381000" lvl="0" marL="457200" rtl="0" algn="l">
              <a:lnSpc>
                <a:spcPct val="120000"/>
              </a:lnSpc>
              <a:spcBef>
                <a:spcPts val="0"/>
              </a:spcBef>
              <a:spcAft>
                <a:spcPts val="0"/>
              </a:spcAft>
              <a:buSzPts val="2400"/>
              <a:buChar char="•"/>
            </a:pPr>
            <a:r>
              <a:rPr lang="en-AU"/>
              <a:t>Non-lossy downloads</a:t>
            </a:r>
            <a:endParaRPr/>
          </a:p>
        </p:txBody>
      </p:sp>
      <p:sp>
        <p:nvSpPr>
          <p:cNvPr id="128" name="Google Shape;128;p3"/>
          <p:cNvSpPr txBox="1"/>
          <p:nvPr>
            <p:ph idx="12" type="sldNum"/>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Clr>
                <a:srgbClr val="000000"/>
              </a:buClr>
              <a:buSzPts val="900"/>
              <a:buFont typeface="Arial"/>
              <a:buNone/>
            </a:pPr>
            <a:fld id="{00000000-1234-1234-1234-123412341234}" type="slidenum">
              <a:rPr lang="en-AU"/>
              <a:t>‹#›</a:t>
            </a:fld>
            <a:r>
              <a:rPr lang="en-AU"/>
              <a:t> </a:t>
            </a:r>
            <a:endParaRPr/>
          </a:p>
        </p:txBody>
      </p:sp>
      <p:sp>
        <p:nvSpPr>
          <p:cNvPr id="129" name="Google Shape;129;p3"/>
          <p:cNvSpPr txBox="1"/>
          <p:nvPr>
            <p:ph type="title"/>
          </p:nvPr>
        </p:nvSpPr>
        <p:spPr>
          <a:xfrm>
            <a:off x="478368" y="177183"/>
            <a:ext cx="8900100" cy="753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3600"/>
              <a:buNone/>
            </a:pPr>
            <a:r>
              <a:rPr lang="en-AU"/>
              <a:t>Event core pipelines - Why ?</a:t>
            </a:r>
            <a:endParaRPr/>
          </a:p>
        </p:txBody>
      </p:sp>
      <p:sp>
        <p:nvSpPr>
          <p:cNvPr id="130" name="Google Shape;130;p3"/>
          <p:cNvSpPr/>
          <p:nvPr/>
        </p:nvSpPr>
        <p:spPr>
          <a:xfrm>
            <a:off x="8407213" y="2390775"/>
            <a:ext cx="1163700" cy="550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Survey</a:t>
            </a:r>
            <a:endParaRPr b="0" i="0" sz="1400" u="none" cap="none" strike="noStrike">
              <a:solidFill>
                <a:srgbClr val="000000"/>
              </a:solidFill>
              <a:latin typeface="Arial"/>
              <a:ea typeface="Arial"/>
              <a:cs typeface="Arial"/>
              <a:sym typeface="Arial"/>
            </a:endParaRPr>
          </a:p>
        </p:txBody>
      </p:sp>
      <p:sp>
        <p:nvSpPr>
          <p:cNvPr id="131" name="Google Shape;131;p3"/>
          <p:cNvSpPr/>
          <p:nvPr/>
        </p:nvSpPr>
        <p:spPr>
          <a:xfrm>
            <a:off x="8407213" y="3505438"/>
            <a:ext cx="1163700" cy="550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SiteVisit</a:t>
            </a:r>
            <a:endParaRPr b="0" i="0" sz="1400" u="none" cap="none" strike="noStrike">
              <a:solidFill>
                <a:srgbClr val="000000"/>
              </a:solidFill>
              <a:latin typeface="Arial"/>
              <a:ea typeface="Arial"/>
              <a:cs typeface="Arial"/>
              <a:sym typeface="Arial"/>
            </a:endParaRPr>
          </a:p>
        </p:txBody>
      </p:sp>
      <p:sp>
        <p:nvSpPr>
          <p:cNvPr id="132" name="Google Shape;132;p3"/>
          <p:cNvSpPr/>
          <p:nvPr/>
        </p:nvSpPr>
        <p:spPr>
          <a:xfrm>
            <a:off x="7257062" y="4735475"/>
            <a:ext cx="1163700" cy="550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Sample</a:t>
            </a:r>
            <a:endParaRPr b="0" i="0" sz="1400" u="none" cap="none" strike="noStrike">
              <a:solidFill>
                <a:srgbClr val="000000"/>
              </a:solidFill>
              <a:latin typeface="Arial"/>
              <a:ea typeface="Arial"/>
              <a:cs typeface="Arial"/>
              <a:sym typeface="Arial"/>
            </a:endParaRPr>
          </a:p>
        </p:txBody>
      </p:sp>
      <p:sp>
        <p:nvSpPr>
          <p:cNvPr id="133" name="Google Shape;133;p3"/>
          <p:cNvSpPr/>
          <p:nvPr/>
        </p:nvSpPr>
        <p:spPr>
          <a:xfrm>
            <a:off x="7257050" y="5950050"/>
            <a:ext cx="1163700" cy="550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0" i="0" lang="en-AU" sz="1200" u="none" cap="none" strike="noStrike">
                <a:solidFill>
                  <a:srgbClr val="000000"/>
                </a:solidFill>
                <a:latin typeface="Arial"/>
                <a:ea typeface="Arial"/>
                <a:cs typeface="Arial"/>
                <a:sym typeface="Arial"/>
              </a:rPr>
              <a:t>Measurement</a:t>
            </a:r>
            <a:endParaRPr b="0" i="0" sz="1200" u="none" cap="none" strike="noStrike">
              <a:solidFill>
                <a:srgbClr val="000000"/>
              </a:solidFill>
              <a:latin typeface="Arial"/>
              <a:ea typeface="Arial"/>
              <a:cs typeface="Arial"/>
              <a:sym typeface="Arial"/>
            </a:endParaRPr>
          </a:p>
        </p:txBody>
      </p:sp>
      <p:sp>
        <p:nvSpPr>
          <p:cNvPr id="134" name="Google Shape;134;p3"/>
          <p:cNvSpPr/>
          <p:nvPr/>
        </p:nvSpPr>
        <p:spPr>
          <a:xfrm>
            <a:off x="9738612" y="4897375"/>
            <a:ext cx="1163700" cy="550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Occurrence</a:t>
            </a:r>
            <a:endParaRPr b="0" i="0" sz="1400" u="none" cap="none" strike="noStrike">
              <a:solidFill>
                <a:srgbClr val="000000"/>
              </a:solidFill>
              <a:latin typeface="Arial"/>
              <a:ea typeface="Arial"/>
              <a:cs typeface="Arial"/>
              <a:sym typeface="Arial"/>
            </a:endParaRPr>
          </a:p>
        </p:txBody>
      </p:sp>
      <p:cxnSp>
        <p:nvCxnSpPr>
          <p:cNvPr id="135" name="Google Shape;135;p3"/>
          <p:cNvCxnSpPr>
            <a:stCxn id="130" idx="2"/>
            <a:endCxn id="131" idx="0"/>
          </p:cNvCxnSpPr>
          <p:nvPr/>
        </p:nvCxnSpPr>
        <p:spPr>
          <a:xfrm>
            <a:off x="8989063" y="2940975"/>
            <a:ext cx="0" cy="564600"/>
          </a:xfrm>
          <a:prstGeom prst="straightConnector1">
            <a:avLst/>
          </a:prstGeom>
          <a:noFill/>
          <a:ln cap="flat" cmpd="sng" w="9525">
            <a:solidFill>
              <a:schemeClr val="dk2"/>
            </a:solidFill>
            <a:prstDash val="solid"/>
            <a:round/>
            <a:headEnd len="sm" w="sm" type="none"/>
            <a:tailEnd len="sm" w="sm" type="none"/>
          </a:ln>
        </p:spPr>
      </p:cxnSp>
      <p:cxnSp>
        <p:nvCxnSpPr>
          <p:cNvPr id="136" name="Google Shape;136;p3"/>
          <p:cNvCxnSpPr>
            <a:stCxn id="131" idx="2"/>
            <a:endCxn id="132" idx="0"/>
          </p:cNvCxnSpPr>
          <p:nvPr/>
        </p:nvCxnSpPr>
        <p:spPr>
          <a:xfrm flipH="1">
            <a:off x="7838863" y="4055638"/>
            <a:ext cx="1150200" cy="679800"/>
          </a:xfrm>
          <a:prstGeom prst="straightConnector1">
            <a:avLst/>
          </a:prstGeom>
          <a:noFill/>
          <a:ln cap="flat" cmpd="sng" w="9525">
            <a:solidFill>
              <a:schemeClr val="dk2"/>
            </a:solidFill>
            <a:prstDash val="solid"/>
            <a:round/>
            <a:headEnd len="sm" w="sm" type="none"/>
            <a:tailEnd len="sm" w="sm" type="none"/>
          </a:ln>
        </p:spPr>
      </p:cxnSp>
      <p:cxnSp>
        <p:nvCxnSpPr>
          <p:cNvPr id="137" name="Google Shape;137;p3"/>
          <p:cNvCxnSpPr>
            <a:stCxn id="131" idx="2"/>
            <a:endCxn id="134" idx="0"/>
          </p:cNvCxnSpPr>
          <p:nvPr/>
        </p:nvCxnSpPr>
        <p:spPr>
          <a:xfrm>
            <a:off x="8989063" y="4055638"/>
            <a:ext cx="1331400" cy="841800"/>
          </a:xfrm>
          <a:prstGeom prst="straightConnector1">
            <a:avLst/>
          </a:prstGeom>
          <a:noFill/>
          <a:ln cap="flat" cmpd="sng" w="9525">
            <a:solidFill>
              <a:schemeClr val="dk2"/>
            </a:solidFill>
            <a:prstDash val="solid"/>
            <a:round/>
            <a:headEnd len="sm" w="sm" type="none"/>
            <a:tailEnd len="sm" w="sm" type="none"/>
          </a:ln>
        </p:spPr>
      </p:cxnSp>
      <p:cxnSp>
        <p:nvCxnSpPr>
          <p:cNvPr id="138" name="Google Shape;138;p3"/>
          <p:cNvCxnSpPr>
            <a:stCxn id="132" idx="2"/>
            <a:endCxn id="133" idx="0"/>
          </p:cNvCxnSpPr>
          <p:nvPr/>
        </p:nvCxnSpPr>
        <p:spPr>
          <a:xfrm>
            <a:off x="7838912" y="5285675"/>
            <a:ext cx="0" cy="664500"/>
          </a:xfrm>
          <a:prstGeom prst="straightConnector1">
            <a:avLst/>
          </a:prstGeom>
          <a:noFill/>
          <a:ln cap="flat" cmpd="sng" w="9525">
            <a:solidFill>
              <a:schemeClr val="dk2"/>
            </a:solidFill>
            <a:prstDash val="solid"/>
            <a:round/>
            <a:headEnd len="sm" w="sm" type="none"/>
            <a:tailEnd len="sm" w="sm" type="none"/>
          </a:ln>
        </p:spPr>
      </p:cxnSp>
      <p:sp>
        <p:nvSpPr>
          <p:cNvPr id="139" name="Google Shape;139;p3"/>
          <p:cNvSpPr txBox="1"/>
          <p:nvPr/>
        </p:nvSpPr>
        <p:spPr>
          <a:xfrm>
            <a:off x="9608825" y="2457075"/>
            <a:ext cx="2385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40" name="Google Shape;140;p3"/>
          <p:cNvSpPr txBox="1"/>
          <p:nvPr/>
        </p:nvSpPr>
        <p:spPr>
          <a:xfrm>
            <a:off x="8915748" y="1735615"/>
            <a:ext cx="2385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Calibri"/>
              <a:ea typeface="Calibri"/>
              <a:cs typeface="Calibri"/>
              <a:sym typeface="Calibri"/>
            </a:endParaRPr>
          </a:p>
        </p:txBody>
      </p:sp>
      <p:sp>
        <p:nvSpPr>
          <p:cNvPr id="141" name="Google Shape;141;p3"/>
          <p:cNvSpPr/>
          <p:nvPr/>
        </p:nvSpPr>
        <p:spPr>
          <a:xfrm>
            <a:off x="8407213" y="1385513"/>
            <a:ext cx="1163700" cy="550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Dataset</a:t>
            </a:r>
            <a:endParaRPr b="0" i="0" sz="1400" u="none" cap="none" strike="noStrike">
              <a:solidFill>
                <a:srgbClr val="000000"/>
              </a:solidFill>
              <a:latin typeface="Arial"/>
              <a:ea typeface="Arial"/>
              <a:cs typeface="Arial"/>
              <a:sym typeface="Arial"/>
            </a:endParaRPr>
          </a:p>
        </p:txBody>
      </p:sp>
      <p:cxnSp>
        <p:nvCxnSpPr>
          <p:cNvPr id="142" name="Google Shape;142;p3"/>
          <p:cNvCxnSpPr>
            <a:stCxn id="141" idx="2"/>
            <a:endCxn id="130" idx="0"/>
          </p:cNvCxnSpPr>
          <p:nvPr/>
        </p:nvCxnSpPr>
        <p:spPr>
          <a:xfrm>
            <a:off x="8989063" y="1935713"/>
            <a:ext cx="0" cy="455100"/>
          </a:xfrm>
          <a:prstGeom prst="straightConnector1">
            <a:avLst/>
          </a:prstGeom>
          <a:noFill/>
          <a:ln cap="flat" cmpd="sng" w="9525">
            <a:solidFill>
              <a:schemeClr val="dk2"/>
            </a:solidFill>
            <a:prstDash val="solid"/>
            <a:round/>
            <a:headEnd len="sm" w="sm" type="none"/>
            <a:tailEnd len="sm" w="sm" type="none"/>
          </a:ln>
        </p:spPr>
      </p:cxnSp>
      <p:sp>
        <p:nvSpPr>
          <p:cNvPr id="143" name="Google Shape;143;p3"/>
          <p:cNvSpPr/>
          <p:nvPr/>
        </p:nvSpPr>
        <p:spPr>
          <a:xfrm>
            <a:off x="9738600" y="6016975"/>
            <a:ext cx="1163700" cy="5502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200"/>
              <a:buFont typeface="Arial"/>
              <a:buNone/>
            </a:pPr>
            <a:r>
              <a:rPr b="0" i="0" lang="en-AU" sz="1200" u="none" cap="none" strike="noStrike">
                <a:solidFill>
                  <a:srgbClr val="000000"/>
                </a:solidFill>
                <a:latin typeface="Arial"/>
                <a:ea typeface="Arial"/>
                <a:cs typeface="Arial"/>
                <a:sym typeface="Arial"/>
              </a:rPr>
              <a:t>Measurement</a:t>
            </a:r>
            <a:endParaRPr b="0" i="0" sz="1200" u="none" cap="none" strike="noStrike">
              <a:solidFill>
                <a:srgbClr val="000000"/>
              </a:solidFill>
              <a:latin typeface="Arial"/>
              <a:ea typeface="Arial"/>
              <a:cs typeface="Arial"/>
              <a:sym typeface="Arial"/>
            </a:endParaRPr>
          </a:p>
        </p:txBody>
      </p:sp>
      <p:cxnSp>
        <p:nvCxnSpPr>
          <p:cNvPr id="144" name="Google Shape;144;p3"/>
          <p:cNvCxnSpPr>
            <a:stCxn id="134" idx="2"/>
            <a:endCxn id="143" idx="0"/>
          </p:cNvCxnSpPr>
          <p:nvPr/>
        </p:nvCxnSpPr>
        <p:spPr>
          <a:xfrm>
            <a:off x="10320462" y="5447575"/>
            <a:ext cx="0" cy="569400"/>
          </a:xfrm>
          <a:prstGeom prst="straightConnector1">
            <a:avLst/>
          </a:prstGeom>
          <a:noFill/>
          <a:ln cap="flat" cmpd="sng" w="9525">
            <a:solidFill>
              <a:schemeClr val="dk2"/>
            </a:solidFill>
            <a:prstDash val="solid"/>
            <a:round/>
            <a:headEnd len="sm" w="sm" type="none"/>
            <a:tailEnd len="sm" w="sm"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4"/>
          <p:cNvSpPr txBox="1"/>
          <p:nvPr>
            <p:ph idx="12" type="sldNum"/>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Clr>
                <a:srgbClr val="000000"/>
              </a:buClr>
              <a:buSzPts val="900"/>
              <a:buFont typeface="Arial"/>
              <a:buNone/>
            </a:pPr>
            <a:fld id="{00000000-1234-1234-1234-123412341234}" type="slidenum">
              <a:rPr lang="en-AU"/>
              <a:t>‹#›</a:t>
            </a:fld>
            <a:r>
              <a:rPr lang="en-AU"/>
              <a:t> </a:t>
            </a:r>
            <a:endParaRPr/>
          </a:p>
        </p:txBody>
      </p:sp>
      <p:sp>
        <p:nvSpPr>
          <p:cNvPr id="151" name="Google Shape;151;p4"/>
          <p:cNvSpPr txBox="1"/>
          <p:nvPr>
            <p:ph type="title"/>
          </p:nvPr>
        </p:nvSpPr>
        <p:spPr>
          <a:xfrm>
            <a:off x="478368" y="177183"/>
            <a:ext cx="8900100" cy="753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3600"/>
              <a:buNone/>
            </a:pPr>
            <a:r>
              <a:rPr lang="en-AU"/>
              <a:t>Collaboration with GBIF</a:t>
            </a:r>
            <a:endParaRPr/>
          </a:p>
        </p:txBody>
      </p:sp>
      <p:pic>
        <p:nvPicPr>
          <p:cNvPr id="152" name="Google Shape;152;p4"/>
          <p:cNvPicPr preferRelativeResize="0"/>
          <p:nvPr/>
        </p:nvPicPr>
        <p:blipFill rotWithShape="1">
          <a:blip r:embed="rId3">
            <a:alphaModFix/>
          </a:blip>
          <a:srcRect b="0" l="0" r="0" t="0"/>
          <a:stretch/>
        </p:blipFill>
        <p:spPr>
          <a:xfrm>
            <a:off x="1349963" y="1195633"/>
            <a:ext cx="7156915" cy="562271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2"/>
                                        </p:tgtEl>
                                        <p:attrNameLst>
                                          <p:attrName>style.visibility</p:attrName>
                                        </p:attrNameLst>
                                      </p:cBhvr>
                                      <p:to>
                                        <p:strVal val="visible"/>
                                      </p:to>
                                    </p:set>
                                    <p:animEffect filter="fade" transition="in">
                                      <p:cBhvr>
                                        <p:cTn dur="1000"/>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5"/>
          <p:cNvSpPr txBox="1"/>
          <p:nvPr>
            <p:ph idx="1" type="body"/>
          </p:nvPr>
        </p:nvSpPr>
        <p:spPr>
          <a:xfrm>
            <a:off x="478368" y="1412776"/>
            <a:ext cx="11281800" cy="4809600"/>
          </a:xfrm>
          <a:prstGeom prst="rect">
            <a:avLst/>
          </a:prstGeom>
          <a:noFill/>
          <a:ln>
            <a:noFill/>
          </a:ln>
        </p:spPr>
        <p:txBody>
          <a:bodyPr anchorCtr="0" anchor="t" bIns="0" lIns="0" spcFirstLastPara="1" rIns="0" wrap="square" tIns="0">
            <a:noAutofit/>
          </a:bodyPr>
          <a:lstStyle/>
          <a:p>
            <a:pPr indent="0" lvl="0" marL="0" rtl="0" algn="l">
              <a:lnSpc>
                <a:spcPct val="90000"/>
              </a:lnSpc>
              <a:spcBef>
                <a:spcPts val="600"/>
              </a:spcBef>
              <a:spcAft>
                <a:spcPts val="0"/>
              </a:spcAft>
              <a:buSzPts val="2400"/>
              <a:buNone/>
            </a:pPr>
            <a:r>
              <a:rPr lang="en-AU"/>
              <a:t>https://aws-events-test-2022.ala.org.au</a:t>
            </a:r>
            <a:endParaRPr/>
          </a:p>
        </p:txBody>
      </p:sp>
      <p:sp>
        <p:nvSpPr>
          <p:cNvPr id="159" name="Google Shape;159;p5"/>
          <p:cNvSpPr txBox="1"/>
          <p:nvPr>
            <p:ph idx="12" type="sldNum"/>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Clr>
                <a:srgbClr val="000000"/>
              </a:buClr>
              <a:buSzPts val="900"/>
              <a:buFont typeface="Arial"/>
              <a:buNone/>
            </a:pPr>
            <a:fld id="{00000000-1234-1234-1234-123412341234}" type="slidenum">
              <a:rPr lang="en-AU"/>
              <a:t>‹#›</a:t>
            </a:fld>
            <a:r>
              <a:rPr lang="en-AU"/>
              <a:t> </a:t>
            </a:r>
            <a:endParaRPr/>
          </a:p>
        </p:txBody>
      </p:sp>
      <p:sp>
        <p:nvSpPr>
          <p:cNvPr id="160" name="Google Shape;160;p5"/>
          <p:cNvSpPr txBox="1"/>
          <p:nvPr>
            <p:ph type="title"/>
          </p:nvPr>
        </p:nvSpPr>
        <p:spPr>
          <a:xfrm>
            <a:off x="478368" y="177183"/>
            <a:ext cx="8900100" cy="753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3600"/>
              <a:buNone/>
            </a:pPr>
            <a:r>
              <a:rPr lang="en-AU"/>
              <a:t>Prototype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6"/>
          <p:cNvSpPr txBox="1"/>
          <p:nvPr>
            <p:ph idx="12" type="sldNum"/>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Clr>
                <a:srgbClr val="000000"/>
              </a:buClr>
              <a:buSzPts val="900"/>
              <a:buFont typeface="Arial"/>
              <a:buNone/>
            </a:pPr>
            <a:fld id="{00000000-1234-1234-1234-123412341234}" type="slidenum">
              <a:rPr lang="en-AU"/>
              <a:t>‹#›</a:t>
            </a:fld>
            <a:r>
              <a:rPr lang="en-AU"/>
              <a:t> </a:t>
            </a:r>
            <a:endParaRPr/>
          </a:p>
        </p:txBody>
      </p:sp>
      <p:sp>
        <p:nvSpPr>
          <p:cNvPr id="167" name="Google Shape;167;p6"/>
          <p:cNvSpPr txBox="1"/>
          <p:nvPr>
            <p:ph type="title"/>
          </p:nvPr>
        </p:nvSpPr>
        <p:spPr>
          <a:xfrm>
            <a:off x="478368" y="177183"/>
            <a:ext cx="8900100" cy="753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3600"/>
              <a:buNone/>
            </a:pPr>
            <a:r>
              <a:rPr lang="en-AU"/>
              <a:t>Data ingestion</a:t>
            </a:r>
            <a:endParaRPr/>
          </a:p>
        </p:txBody>
      </p:sp>
      <p:sp>
        <p:nvSpPr>
          <p:cNvPr id="168" name="Google Shape;168;p6"/>
          <p:cNvSpPr/>
          <p:nvPr/>
        </p:nvSpPr>
        <p:spPr>
          <a:xfrm>
            <a:off x="1256450" y="3959225"/>
            <a:ext cx="1081800" cy="1064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Event core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DwCAs</a:t>
            </a:r>
            <a:endParaRPr b="0" i="0" sz="1400" u="none" cap="none" strike="noStrike">
              <a:solidFill>
                <a:srgbClr val="000000"/>
              </a:solidFill>
              <a:latin typeface="Arial"/>
              <a:ea typeface="Arial"/>
              <a:cs typeface="Arial"/>
              <a:sym typeface="Arial"/>
            </a:endParaRPr>
          </a:p>
        </p:txBody>
      </p:sp>
      <p:sp>
        <p:nvSpPr>
          <p:cNvPr id="169" name="Google Shape;169;p6"/>
          <p:cNvSpPr/>
          <p:nvPr/>
        </p:nvSpPr>
        <p:spPr>
          <a:xfrm>
            <a:off x="3555238" y="3959225"/>
            <a:ext cx="1081800" cy="1064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S3</a:t>
            </a:r>
            <a:endParaRPr b="0" i="0" sz="1400" u="none" cap="none" strike="noStrike">
              <a:solidFill>
                <a:srgbClr val="000000"/>
              </a:solidFill>
              <a:latin typeface="Arial"/>
              <a:ea typeface="Arial"/>
              <a:cs typeface="Arial"/>
              <a:sym typeface="Arial"/>
            </a:endParaRPr>
          </a:p>
        </p:txBody>
      </p:sp>
      <p:sp>
        <p:nvSpPr>
          <p:cNvPr id="170" name="Google Shape;170;p6"/>
          <p:cNvSpPr/>
          <p:nvPr/>
        </p:nvSpPr>
        <p:spPr>
          <a:xfrm>
            <a:off x="5854025" y="3959225"/>
            <a:ext cx="1833000" cy="1064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Pipelines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(EMR)</a:t>
            </a:r>
            <a:endParaRPr b="0" i="0" sz="1400" u="none" cap="none" strike="noStrike">
              <a:solidFill>
                <a:srgbClr val="000000"/>
              </a:solidFill>
              <a:latin typeface="Arial"/>
              <a:ea typeface="Arial"/>
              <a:cs typeface="Arial"/>
              <a:sym typeface="Arial"/>
            </a:endParaRPr>
          </a:p>
        </p:txBody>
      </p:sp>
      <p:sp>
        <p:nvSpPr>
          <p:cNvPr id="171" name="Google Shape;171;p6"/>
          <p:cNvSpPr/>
          <p:nvPr/>
        </p:nvSpPr>
        <p:spPr>
          <a:xfrm>
            <a:off x="8851650" y="3910950"/>
            <a:ext cx="1391700" cy="1064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ElasticSearch</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(EC2)</a:t>
            </a:r>
            <a:endParaRPr b="0" i="0" sz="1400" u="none" cap="none" strike="noStrike">
              <a:solidFill>
                <a:srgbClr val="000000"/>
              </a:solidFill>
              <a:latin typeface="Arial"/>
              <a:ea typeface="Arial"/>
              <a:cs typeface="Arial"/>
              <a:sym typeface="Arial"/>
            </a:endParaRPr>
          </a:p>
        </p:txBody>
      </p:sp>
      <p:sp>
        <p:nvSpPr>
          <p:cNvPr id="172" name="Google Shape;172;p6"/>
          <p:cNvSpPr/>
          <p:nvPr/>
        </p:nvSpPr>
        <p:spPr>
          <a:xfrm>
            <a:off x="2704825" y="4369325"/>
            <a:ext cx="486300" cy="3315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 name="Google Shape;173;p6"/>
          <p:cNvSpPr/>
          <p:nvPr/>
        </p:nvSpPr>
        <p:spPr>
          <a:xfrm>
            <a:off x="5002388" y="4325675"/>
            <a:ext cx="486300" cy="3315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6"/>
          <p:cNvSpPr/>
          <p:nvPr/>
        </p:nvSpPr>
        <p:spPr>
          <a:xfrm>
            <a:off x="7964313" y="4277400"/>
            <a:ext cx="486300" cy="3315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5" name="Google Shape;175;p6"/>
          <p:cNvSpPr/>
          <p:nvPr/>
        </p:nvSpPr>
        <p:spPr>
          <a:xfrm>
            <a:off x="5854025" y="1941375"/>
            <a:ext cx="1833000" cy="1064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Airflow</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(MWAA)</a:t>
            </a:r>
            <a:endParaRPr b="0" i="0" sz="1400" u="none" cap="none" strike="noStrike">
              <a:solidFill>
                <a:srgbClr val="000000"/>
              </a:solidFill>
              <a:latin typeface="Arial"/>
              <a:ea typeface="Arial"/>
              <a:cs typeface="Arial"/>
              <a:sym typeface="Arial"/>
            </a:endParaRPr>
          </a:p>
        </p:txBody>
      </p:sp>
      <p:sp>
        <p:nvSpPr>
          <p:cNvPr id="176" name="Google Shape;176;p6"/>
          <p:cNvSpPr/>
          <p:nvPr/>
        </p:nvSpPr>
        <p:spPr>
          <a:xfrm>
            <a:off x="6561350" y="3272275"/>
            <a:ext cx="397500" cy="462300"/>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7" name="Google Shape;177;p6"/>
          <p:cNvSpPr txBox="1"/>
          <p:nvPr/>
        </p:nvSpPr>
        <p:spPr>
          <a:xfrm>
            <a:off x="6965050" y="3244300"/>
            <a:ext cx="1343700" cy="384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300"/>
              <a:buFont typeface="Arial"/>
              <a:buNone/>
            </a:pPr>
            <a:r>
              <a:rPr b="0" i="0" lang="en-AU" sz="1300" u="none" cap="none" strike="noStrike">
                <a:solidFill>
                  <a:srgbClr val="000000"/>
                </a:solidFill>
                <a:latin typeface="Calibri"/>
                <a:ea typeface="Calibri"/>
                <a:cs typeface="Calibri"/>
                <a:sym typeface="Calibri"/>
              </a:rPr>
              <a:t>Orchestration</a:t>
            </a:r>
            <a:endParaRPr b="0" i="0" sz="1300" u="none" cap="none" strike="noStrike">
              <a:solidFill>
                <a:srgbClr val="000000"/>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7"/>
          <p:cNvSpPr txBox="1"/>
          <p:nvPr>
            <p:ph idx="12" type="sldNum"/>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Clr>
                <a:srgbClr val="000000"/>
              </a:buClr>
              <a:buSzPts val="900"/>
              <a:buFont typeface="Arial"/>
              <a:buNone/>
            </a:pPr>
            <a:fld id="{00000000-1234-1234-1234-123412341234}" type="slidenum">
              <a:rPr lang="en-AU"/>
              <a:t>‹#›</a:t>
            </a:fld>
            <a:r>
              <a:rPr lang="en-AU"/>
              <a:t> </a:t>
            </a:r>
            <a:endParaRPr/>
          </a:p>
        </p:txBody>
      </p:sp>
      <p:sp>
        <p:nvSpPr>
          <p:cNvPr id="184" name="Google Shape;184;p7"/>
          <p:cNvSpPr txBox="1"/>
          <p:nvPr>
            <p:ph type="title"/>
          </p:nvPr>
        </p:nvSpPr>
        <p:spPr>
          <a:xfrm>
            <a:off x="478368" y="177183"/>
            <a:ext cx="8900100" cy="753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3600"/>
              <a:buNone/>
            </a:pPr>
            <a:r>
              <a:rPr lang="en-AU"/>
              <a:t>Web architecture</a:t>
            </a:r>
            <a:endParaRPr/>
          </a:p>
        </p:txBody>
      </p:sp>
      <p:sp>
        <p:nvSpPr>
          <p:cNvPr id="185" name="Google Shape;185;p7"/>
          <p:cNvSpPr/>
          <p:nvPr/>
        </p:nvSpPr>
        <p:spPr>
          <a:xfrm>
            <a:off x="4446950" y="1437625"/>
            <a:ext cx="1562400" cy="912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Single page app</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(ReactJS)</a:t>
            </a:r>
            <a:endParaRPr b="0" i="0" sz="1400" u="none" cap="none" strike="noStrike">
              <a:solidFill>
                <a:srgbClr val="000000"/>
              </a:solidFill>
              <a:latin typeface="Arial"/>
              <a:ea typeface="Arial"/>
              <a:cs typeface="Arial"/>
              <a:sym typeface="Arial"/>
            </a:endParaRPr>
          </a:p>
        </p:txBody>
      </p:sp>
      <p:sp>
        <p:nvSpPr>
          <p:cNvPr id="186" name="Google Shape;186;p7"/>
          <p:cNvSpPr/>
          <p:nvPr/>
        </p:nvSpPr>
        <p:spPr>
          <a:xfrm>
            <a:off x="4444625" y="3359650"/>
            <a:ext cx="1562400" cy="912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GraphQL</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(Node)</a:t>
            </a:r>
            <a:endParaRPr b="0" i="0" sz="1400" u="none" cap="none" strike="noStrike">
              <a:solidFill>
                <a:srgbClr val="000000"/>
              </a:solidFill>
              <a:latin typeface="Arial"/>
              <a:ea typeface="Arial"/>
              <a:cs typeface="Arial"/>
              <a:sym typeface="Arial"/>
            </a:endParaRPr>
          </a:p>
        </p:txBody>
      </p:sp>
      <p:sp>
        <p:nvSpPr>
          <p:cNvPr id="187" name="Google Shape;187;p7"/>
          <p:cNvSpPr/>
          <p:nvPr/>
        </p:nvSpPr>
        <p:spPr>
          <a:xfrm>
            <a:off x="4444625" y="5244800"/>
            <a:ext cx="1562400" cy="912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AU" sz="1400" u="none" cap="none" strike="noStrike">
                <a:solidFill>
                  <a:srgbClr val="000000"/>
                </a:solidFill>
                <a:latin typeface="Arial"/>
                <a:ea typeface="Arial"/>
                <a:cs typeface="Arial"/>
                <a:sym typeface="Arial"/>
              </a:rPr>
              <a:t>ElasticSearch</a:t>
            </a:r>
            <a:endParaRPr b="0" i="0" sz="1400" u="none" cap="none" strike="noStrike">
              <a:solidFill>
                <a:srgbClr val="000000"/>
              </a:solidFill>
              <a:latin typeface="Arial"/>
              <a:ea typeface="Arial"/>
              <a:cs typeface="Arial"/>
              <a:sym typeface="Arial"/>
            </a:endParaRPr>
          </a:p>
        </p:txBody>
      </p:sp>
      <p:sp>
        <p:nvSpPr>
          <p:cNvPr id="188" name="Google Shape;188;p7"/>
          <p:cNvSpPr/>
          <p:nvPr/>
        </p:nvSpPr>
        <p:spPr>
          <a:xfrm>
            <a:off x="5071675" y="2691875"/>
            <a:ext cx="279300" cy="326400"/>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 name="Google Shape;189;p7"/>
          <p:cNvSpPr/>
          <p:nvPr/>
        </p:nvSpPr>
        <p:spPr>
          <a:xfrm>
            <a:off x="5071675" y="4536825"/>
            <a:ext cx="279300" cy="366600"/>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8"/>
          <p:cNvSpPr txBox="1"/>
          <p:nvPr>
            <p:ph idx="1" type="body"/>
          </p:nvPr>
        </p:nvSpPr>
        <p:spPr>
          <a:xfrm>
            <a:off x="478368" y="1412776"/>
            <a:ext cx="11281800" cy="4809600"/>
          </a:xfrm>
          <a:prstGeom prst="rect">
            <a:avLst/>
          </a:prstGeom>
          <a:noFill/>
          <a:ln>
            <a:noFill/>
          </a:ln>
        </p:spPr>
        <p:txBody>
          <a:bodyPr anchorCtr="0" anchor="t" bIns="0" lIns="0" spcFirstLastPara="1" rIns="0" wrap="square" tIns="0">
            <a:noAutofit/>
          </a:bodyPr>
          <a:lstStyle/>
          <a:p>
            <a:pPr indent="-381000" lvl="0" marL="457200" rtl="0" algn="l">
              <a:lnSpc>
                <a:spcPct val="90000"/>
              </a:lnSpc>
              <a:spcBef>
                <a:spcPts val="600"/>
              </a:spcBef>
              <a:spcAft>
                <a:spcPts val="0"/>
              </a:spcAft>
              <a:buSzPts val="2400"/>
              <a:buChar char="•"/>
            </a:pPr>
            <a:r>
              <a:rPr lang="en-AU"/>
              <a:t>JavaScript library for building user interfaces </a:t>
            </a:r>
            <a:endParaRPr/>
          </a:p>
          <a:p>
            <a:pPr indent="-342900" lvl="1" marL="914400" rtl="0" algn="l">
              <a:lnSpc>
                <a:spcPct val="90000"/>
              </a:lnSpc>
              <a:spcBef>
                <a:spcPts val="0"/>
              </a:spcBef>
              <a:spcAft>
                <a:spcPts val="0"/>
              </a:spcAft>
              <a:buSzPts val="1800"/>
              <a:buChar char="•"/>
            </a:pPr>
            <a:r>
              <a:rPr lang="en-AU"/>
              <a:t>Maintained by Meta (facebook)</a:t>
            </a:r>
            <a:endParaRPr/>
          </a:p>
          <a:p>
            <a:pPr indent="-381000" lvl="0" marL="457200" rtl="0" algn="l">
              <a:lnSpc>
                <a:spcPct val="90000"/>
              </a:lnSpc>
              <a:spcBef>
                <a:spcPts val="0"/>
              </a:spcBef>
              <a:spcAft>
                <a:spcPts val="0"/>
              </a:spcAft>
              <a:buSzPts val="2400"/>
              <a:buChar char="•"/>
            </a:pPr>
            <a:r>
              <a:rPr lang="en-AU"/>
              <a:t>Learning curve</a:t>
            </a:r>
            <a:endParaRPr/>
          </a:p>
          <a:p>
            <a:pPr indent="-381000" lvl="0" marL="457200" rtl="0" algn="l">
              <a:lnSpc>
                <a:spcPct val="90000"/>
              </a:lnSpc>
              <a:spcBef>
                <a:spcPts val="0"/>
              </a:spcBef>
              <a:spcAft>
                <a:spcPts val="0"/>
              </a:spcAft>
              <a:buSzPts val="2400"/>
              <a:buChar char="•"/>
            </a:pPr>
            <a:r>
              <a:rPr lang="en-AU"/>
              <a:t>Reusable component library</a:t>
            </a:r>
            <a:endParaRPr/>
          </a:p>
          <a:p>
            <a:pPr indent="-342900" lvl="1" marL="914400" rtl="0" algn="l">
              <a:lnSpc>
                <a:spcPct val="90000"/>
              </a:lnSpc>
              <a:spcBef>
                <a:spcPts val="0"/>
              </a:spcBef>
              <a:spcAft>
                <a:spcPts val="0"/>
              </a:spcAft>
              <a:buSzPts val="1800"/>
              <a:buChar char="•"/>
            </a:pPr>
            <a:r>
              <a:rPr lang="en-AU"/>
              <a:t>Storybook</a:t>
            </a:r>
            <a:endParaRPr/>
          </a:p>
          <a:p>
            <a:pPr indent="-381000" lvl="0" marL="457200" rtl="0" algn="l">
              <a:lnSpc>
                <a:spcPct val="90000"/>
              </a:lnSpc>
              <a:spcBef>
                <a:spcPts val="0"/>
              </a:spcBef>
              <a:spcAft>
                <a:spcPts val="0"/>
              </a:spcAft>
              <a:buSzPts val="2400"/>
              <a:buChar char="•"/>
            </a:pPr>
            <a:r>
              <a:rPr lang="en-AU"/>
              <a:t>Demo</a:t>
            </a:r>
            <a:endParaRPr/>
          </a:p>
          <a:p>
            <a:pPr indent="-342900" lvl="1" marL="914400" rtl="0" algn="l">
              <a:lnSpc>
                <a:spcPct val="90000"/>
              </a:lnSpc>
              <a:spcBef>
                <a:spcPts val="0"/>
              </a:spcBef>
              <a:spcAft>
                <a:spcPts val="0"/>
              </a:spcAft>
              <a:buSzPts val="1800"/>
              <a:buChar char="•"/>
            </a:pPr>
            <a:r>
              <a:rPr lang="en-AU"/>
              <a:t>https://aws-events-test-2022.ala.org.au/react</a:t>
            </a:r>
            <a:endParaRPr/>
          </a:p>
          <a:p>
            <a:pPr indent="0" lvl="0" marL="0" rtl="0" algn="l">
              <a:lnSpc>
                <a:spcPct val="90000"/>
              </a:lnSpc>
              <a:spcBef>
                <a:spcPts val="600"/>
              </a:spcBef>
              <a:spcAft>
                <a:spcPts val="0"/>
              </a:spcAft>
              <a:buSzPts val="2400"/>
              <a:buNone/>
            </a:pPr>
            <a:r>
              <a:t/>
            </a:r>
            <a:endParaRPr/>
          </a:p>
          <a:p>
            <a:pPr indent="0" lvl="0" marL="0" rtl="0" algn="l">
              <a:lnSpc>
                <a:spcPct val="90000"/>
              </a:lnSpc>
              <a:spcBef>
                <a:spcPts val="600"/>
              </a:spcBef>
              <a:spcAft>
                <a:spcPts val="0"/>
              </a:spcAft>
              <a:buSzPts val="2400"/>
              <a:buNone/>
            </a:pPr>
            <a:r>
              <a:t/>
            </a:r>
            <a:endParaRPr/>
          </a:p>
          <a:p>
            <a:pPr indent="0" lvl="0" marL="0" rtl="0" algn="l">
              <a:lnSpc>
                <a:spcPct val="90000"/>
              </a:lnSpc>
              <a:spcBef>
                <a:spcPts val="600"/>
              </a:spcBef>
              <a:spcAft>
                <a:spcPts val="0"/>
              </a:spcAft>
              <a:buSzPts val="2400"/>
              <a:buNone/>
            </a:pPr>
            <a:r>
              <a:t/>
            </a:r>
            <a:endParaRPr/>
          </a:p>
          <a:p>
            <a:pPr indent="0" lvl="0" marL="0" rtl="0" algn="l">
              <a:lnSpc>
                <a:spcPct val="90000"/>
              </a:lnSpc>
              <a:spcBef>
                <a:spcPts val="600"/>
              </a:spcBef>
              <a:spcAft>
                <a:spcPts val="0"/>
              </a:spcAft>
              <a:buSzPts val="2400"/>
              <a:buNone/>
            </a:pPr>
            <a:r>
              <a:t/>
            </a:r>
            <a:endParaRPr/>
          </a:p>
        </p:txBody>
      </p:sp>
      <p:sp>
        <p:nvSpPr>
          <p:cNvPr id="196" name="Google Shape;196;p8"/>
          <p:cNvSpPr txBox="1"/>
          <p:nvPr>
            <p:ph idx="12" type="sldNum"/>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Clr>
                <a:srgbClr val="000000"/>
              </a:buClr>
              <a:buSzPts val="900"/>
              <a:buFont typeface="Arial"/>
              <a:buNone/>
            </a:pPr>
            <a:fld id="{00000000-1234-1234-1234-123412341234}" type="slidenum">
              <a:rPr lang="en-AU"/>
              <a:t>‹#›</a:t>
            </a:fld>
            <a:r>
              <a:rPr lang="en-AU"/>
              <a:t> </a:t>
            </a:r>
            <a:endParaRPr/>
          </a:p>
        </p:txBody>
      </p:sp>
      <p:sp>
        <p:nvSpPr>
          <p:cNvPr id="197" name="Google Shape;197;p8"/>
          <p:cNvSpPr txBox="1"/>
          <p:nvPr>
            <p:ph type="title"/>
          </p:nvPr>
        </p:nvSpPr>
        <p:spPr>
          <a:xfrm>
            <a:off x="478368" y="177183"/>
            <a:ext cx="8900100" cy="753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3600"/>
              <a:buNone/>
            </a:pPr>
            <a:r>
              <a:rPr lang="en-AU"/>
              <a:t>React</a:t>
            </a:r>
            <a:endParaRPr/>
          </a:p>
        </p:txBody>
      </p:sp>
      <p:pic>
        <p:nvPicPr>
          <p:cNvPr id="198" name="Google Shape;198;p8"/>
          <p:cNvPicPr preferRelativeResize="0"/>
          <p:nvPr/>
        </p:nvPicPr>
        <p:blipFill rotWithShape="1">
          <a:blip r:embed="rId3">
            <a:alphaModFix/>
          </a:blip>
          <a:srcRect b="0" l="0" r="0" t="0"/>
          <a:stretch/>
        </p:blipFill>
        <p:spPr>
          <a:xfrm>
            <a:off x="8894476" y="1379898"/>
            <a:ext cx="2362125" cy="507342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pic>
        <p:nvPicPr>
          <p:cNvPr id="204" name="Google Shape;204;p9"/>
          <p:cNvPicPr preferRelativeResize="0"/>
          <p:nvPr/>
        </p:nvPicPr>
        <p:blipFill rotWithShape="1">
          <a:blip r:embed="rId3">
            <a:alphaModFix/>
          </a:blip>
          <a:srcRect b="0" l="0" r="0" t="0"/>
          <a:stretch/>
        </p:blipFill>
        <p:spPr>
          <a:xfrm>
            <a:off x="3784750" y="3723625"/>
            <a:ext cx="8342451" cy="3580301"/>
          </a:xfrm>
          <a:prstGeom prst="rect">
            <a:avLst/>
          </a:prstGeom>
          <a:noFill/>
          <a:ln>
            <a:noFill/>
          </a:ln>
        </p:spPr>
      </p:pic>
      <p:sp>
        <p:nvSpPr>
          <p:cNvPr id="205" name="Google Shape;205;p9"/>
          <p:cNvSpPr txBox="1"/>
          <p:nvPr>
            <p:ph idx="1" type="body"/>
          </p:nvPr>
        </p:nvSpPr>
        <p:spPr>
          <a:xfrm>
            <a:off x="478373" y="1412775"/>
            <a:ext cx="8001600" cy="4809600"/>
          </a:xfrm>
          <a:prstGeom prst="rect">
            <a:avLst/>
          </a:prstGeom>
          <a:noFill/>
          <a:ln>
            <a:noFill/>
          </a:ln>
        </p:spPr>
        <p:txBody>
          <a:bodyPr anchorCtr="0" anchor="t" bIns="0" lIns="0" spcFirstLastPara="1" rIns="0" wrap="square" tIns="0">
            <a:noAutofit/>
          </a:bodyPr>
          <a:lstStyle/>
          <a:p>
            <a:pPr indent="-381000" lvl="0" marL="457200" rtl="0" algn="l">
              <a:lnSpc>
                <a:spcPct val="120000"/>
              </a:lnSpc>
              <a:spcBef>
                <a:spcPts val="600"/>
              </a:spcBef>
              <a:spcAft>
                <a:spcPts val="0"/>
              </a:spcAft>
              <a:buSzPts val="2400"/>
              <a:buChar char="•"/>
            </a:pPr>
            <a:r>
              <a:rPr lang="en-AU"/>
              <a:t>Data query and manipulation language for APIs</a:t>
            </a:r>
            <a:endParaRPr/>
          </a:p>
          <a:p>
            <a:pPr indent="-342900" lvl="1" marL="914400" rtl="0" algn="l">
              <a:lnSpc>
                <a:spcPct val="120000"/>
              </a:lnSpc>
              <a:spcBef>
                <a:spcPts val="0"/>
              </a:spcBef>
              <a:spcAft>
                <a:spcPts val="0"/>
              </a:spcAft>
              <a:buSzPts val="1800"/>
              <a:buChar char="•"/>
            </a:pPr>
            <a:r>
              <a:rPr lang="en-AU"/>
              <a:t>Used by Ecodata</a:t>
            </a:r>
            <a:endParaRPr/>
          </a:p>
          <a:p>
            <a:pPr indent="-381000" lvl="0" marL="457200" rtl="0" algn="l">
              <a:lnSpc>
                <a:spcPct val="120000"/>
              </a:lnSpc>
              <a:spcBef>
                <a:spcPts val="0"/>
              </a:spcBef>
              <a:spcAft>
                <a:spcPts val="0"/>
              </a:spcAft>
              <a:buSzPts val="2400"/>
              <a:buChar char="•"/>
            </a:pPr>
            <a:r>
              <a:rPr lang="en-AU"/>
              <a:t>Node JS component</a:t>
            </a:r>
            <a:endParaRPr/>
          </a:p>
          <a:p>
            <a:pPr indent="-342900" lvl="1" marL="914400" rtl="0" algn="l">
              <a:lnSpc>
                <a:spcPct val="120000"/>
              </a:lnSpc>
              <a:spcBef>
                <a:spcPts val="0"/>
              </a:spcBef>
              <a:spcAft>
                <a:spcPts val="0"/>
              </a:spcAft>
              <a:buSzPts val="1800"/>
              <a:buChar char="•"/>
            </a:pPr>
            <a:r>
              <a:rPr lang="en-AU"/>
              <a:t>Using GraphQL server</a:t>
            </a:r>
            <a:endParaRPr/>
          </a:p>
          <a:p>
            <a:pPr indent="-381000" lvl="0" marL="457200" rtl="0" algn="l">
              <a:lnSpc>
                <a:spcPct val="120000"/>
              </a:lnSpc>
              <a:spcBef>
                <a:spcPts val="0"/>
              </a:spcBef>
              <a:spcAft>
                <a:spcPts val="0"/>
              </a:spcAft>
              <a:buSzPts val="2400"/>
              <a:buChar char="•"/>
            </a:pPr>
            <a:r>
              <a:rPr lang="en-AU"/>
              <a:t>Could be replaced with Spring Boot implementation</a:t>
            </a:r>
            <a:endParaRPr/>
          </a:p>
          <a:p>
            <a:pPr indent="-381000" lvl="0" marL="457200" rtl="0" algn="l">
              <a:lnSpc>
                <a:spcPct val="120000"/>
              </a:lnSpc>
              <a:spcBef>
                <a:spcPts val="0"/>
              </a:spcBef>
              <a:spcAft>
                <a:spcPts val="0"/>
              </a:spcAft>
              <a:buSzPts val="2400"/>
              <a:buChar char="•"/>
            </a:pPr>
            <a:r>
              <a:rPr lang="en-AU" u="sng">
                <a:solidFill>
                  <a:schemeClr val="hlink"/>
                </a:solidFill>
                <a:hlinkClick r:id="rId4"/>
              </a:rPr>
              <a:t>https://aws-events-test-2022.ala.org.au/graphql</a:t>
            </a:r>
            <a:endParaRPr/>
          </a:p>
        </p:txBody>
      </p:sp>
      <p:sp>
        <p:nvSpPr>
          <p:cNvPr id="206" name="Google Shape;206;p9"/>
          <p:cNvSpPr txBox="1"/>
          <p:nvPr>
            <p:ph idx="12" type="sldNum"/>
          </p:nvPr>
        </p:nvSpPr>
        <p:spPr>
          <a:xfrm>
            <a:off x="11376587" y="6453337"/>
            <a:ext cx="397500" cy="2232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Clr>
                <a:srgbClr val="000000"/>
              </a:buClr>
              <a:buSzPts val="900"/>
              <a:buFont typeface="Arial"/>
              <a:buNone/>
            </a:pPr>
            <a:fld id="{00000000-1234-1234-1234-123412341234}" type="slidenum">
              <a:rPr lang="en-AU"/>
              <a:t>‹#›</a:t>
            </a:fld>
            <a:r>
              <a:rPr lang="en-AU"/>
              <a:t> </a:t>
            </a:r>
            <a:endParaRPr/>
          </a:p>
        </p:txBody>
      </p:sp>
      <p:sp>
        <p:nvSpPr>
          <p:cNvPr id="207" name="Google Shape;207;p9"/>
          <p:cNvSpPr txBox="1"/>
          <p:nvPr>
            <p:ph type="title"/>
          </p:nvPr>
        </p:nvSpPr>
        <p:spPr>
          <a:xfrm>
            <a:off x="478368" y="177183"/>
            <a:ext cx="8900100" cy="7533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SzPts val="3600"/>
              <a:buNone/>
            </a:pPr>
            <a:r>
              <a:rPr lang="en-AU"/>
              <a:t>GraphQL</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SIRO Theme">
  <a:themeElements>
    <a:clrScheme name="ALA">
      <a:dk1>
        <a:srgbClr val="000000"/>
      </a:dk1>
      <a:lt1>
        <a:srgbClr val="FFFFFF"/>
      </a:lt1>
      <a:dk2>
        <a:srgbClr val="000000"/>
      </a:dk2>
      <a:lt2>
        <a:srgbClr val="FFFFFF"/>
      </a:lt2>
      <a:accent1>
        <a:srgbClr val="F26649"/>
      </a:accent1>
      <a:accent2>
        <a:srgbClr val="C44D34"/>
      </a:accent2>
      <a:accent3>
        <a:srgbClr val="637073"/>
      </a:accent3>
      <a:accent4>
        <a:srgbClr val="F2F2F2"/>
      </a:accent4>
      <a:accent5>
        <a:srgbClr val="9D9D9D"/>
      </a:accent5>
      <a:accent6>
        <a:srgbClr val="212121"/>
      </a:accent6>
      <a:hlink>
        <a:srgbClr val="2E358B"/>
      </a:hlink>
      <a:folHlink>
        <a:srgbClr val="FFBF4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